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6" r:id="rId2"/>
    <p:sldMasterId id="2147483708" r:id="rId3"/>
  </p:sldMasterIdLst>
  <p:notesMasterIdLst>
    <p:notesMasterId r:id="rId27"/>
  </p:notesMasterIdLst>
  <p:sldIdLst>
    <p:sldId id="256" r:id="rId4"/>
    <p:sldId id="291" r:id="rId5"/>
    <p:sldId id="300" r:id="rId6"/>
    <p:sldId id="262" r:id="rId7"/>
    <p:sldId id="268" r:id="rId8"/>
    <p:sldId id="292" r:id="rId9"/>
    <p:sldId id="316" r:id="rId10"/>
    <p:sldId id="310" r:id="rId11"/>
    <p:sldId id="320" r:id="rId12"/>
    <p:sldId id="309" r:id="rId13"/>
    <p:sldId id="317" r:id="rId14"/>
    <p:sldId id="283" r:id="rId15"/>
    <p:sldId id="302" r:id="rId16"/>
    <p:sldId id="307" r:id="rId17"/>
    <p:sldId id="313" r:id="rId18"/>
    <p:sldId id="324" r:id="rId19"/>
    <p:sldId id="308" r:id="rId20"/>
    <p:sldId id="314" r:id="rId21"/>
    <p:sldId id="312" r:id="rId22"/>
    <p:sldId id="319" r:id="rId23"/>
    <p:sldId id="323" r:id="rId24"/>
    <p:sldId id="318" r:id="rId25"/>
    <p:sldId id="322" r:id="rId26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742" autoAdjust="0"/>
  </p:normalViewPr>
  <p:slideViewPr>
    <p:cSldViewPr>
      <p:cViewPr varScale="1">
        <p:scale>
          <a:sx n="90" d="100"/>
          <a:sy n="90" d="100"/>
        </p:scale>
        <p:origin x="174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://www.telemetry-data.com/csvDownload/E02013A.csv?site=E02013A&amp;start=26/12/2013%2023:59:59&amp;end=26/06/2014%2023:59:59&amp;includeZero=true&amp;applicationId=viewer2: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E02013A!$F$1</c:f>
              <c:strCache>
                <c:ptCount val="1"/>
                <c:pt idx="0">
                  <c:v>CHLOROPHYL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E02013A!$C$2:$C$7387</c:f>
              <c:numCache>
                <c:formatCode>dd/mm/yyyy</c:formatCode>
                <c:ptCount val="7386"/>
                <c:pt idx="0">
                  <c:v>41643.501273148213</c:v>
                </c:pt>
                <c:pt idx="1">
                  <c:v>41643.522106481476</c:v>
                </c:pt>
                <c:pt idx="2">
                  <c:v>41643.542939814812</c:v>
                </c:pt>
                <c:pt idx="3">
                  <c:v>41643.563773148147</c:v>
                </c:pt>
                <c:pt idx="4">
                  <c:v>41643.584606481483</c:v>
                </c:pt>
                <c:pt idx="5">
                  <c:v>41643.605208333334</c:v>
                </c:pt>
                <c:pt idx="6">
                  <c:v>41643.626041666575</c:v>
                </c:pt>
                <c:pt idx="7">
                  <c:v>41643.647106481476</c:v>
                </c:pt>
                <c:pt idx="8">
                  <c:v>41643.667939814804</c:v>
                </c:pt>
                <c:pt idx="9">
                  <c:v>41643.688773148213</c:v>
                </c:pt>
                <c:pt idx="10">
                  <c:v>41643.709606481476</c:v>
                </c:pt>
                <c:pt idx="11">
                  <c:v>41643.730439814804</c:v>
                </c:pt>
                <c:pt idx="12">
                  <c:v>41643.751273148213</c:v>
                </c:pt>
                <c:pt idx="13">
                  <c:v>41643.772002314814</c:v>
                </c:pt>
                <c:pt idx="14">
                  <c:v>41643.792939814804</c:v>
                </c:pt>
                <c:pt idx="15">
                  <c:v>41643.813773148213</c:v>
                </c:pt>
                <c:pt idx="16">
                  <c:v>41643.834606481483</c:v>
                </c:pt>
                <c:pt idx="17">
                  <c:v>41643.855439814812</c:v>
                </c:pt>
                <c:pt idx="18">
                  <c:v>41643.876273148329</c:v>
                </c:pt>
                <c:pt idx="19">
                  <c:v>41643.897106481476</c:v>
                </c:pt>
                <c:pt idx="20">
                  <c:v>41643.917939814812</c:v>
                </c:pt>
                <c:pt idx="21">
                  <c:v>41643.938773148213</c:v>
                </c:pt>
                <c:pt idx="22">
                  <c:v>41643.959606481483</c:v>
                </c:pt>
                <c:pt idx="23">
                  <c:v>41643.980439814812</c:v>
                </c:pt>
                <c:pt idx="24">
                  <c:v>41644.001273148213</c:v>
                </c:pt>
                <c:pt idx="25">
                  <c:v>41644.022106481476</c:v>
                </c:pt>
                <c:pt idx="26">
                  <c:v>41644.042939814812</c:v>
                </c:pt>
                <c:pt idx="27">
                  <c:v>41644.063773148147</c:v>
                </c:pt>
                <c:pt idx="28">
                  <c:v>41644.084606481483</c:v>
                </c:pt>
                <c:pt idx="29">
                  <c:v>41644.105439814804</c:v>
                </c:pt>
                <c:pt idx="30">
                  <c:v>41644.126273148213</c:v>
                </c:pt>
                <c:pt idx="31">
                  <c:v>41644.146886574083</c:v>
                </c:pt>
                <c:pt idx="32">
                  <c:v>41644.167939814804</c:v>
                </c:pt>
                <c:pt idx="33">
                  <c:v>41644.188773148213</c:v>
                </c:pt>
                <c:pt idx="34">
                  <c:v>41644.209606481476</c:v>
                </c:pt>
                <c:pt idx="35">
                  <c:v>41644.230439814804</c:v>
                </c:pt>
                <c:pt idx="36">
                  <c:v>41644.251273148213</c:v>
                </c:pt>
                <c:pt idx="37">
                  <c:v>41644.272106481476</c:v>
                </c:pt>
                <c:pt idx="38">
                  <c:v>41644.292939814804</c:v>
                </c:pt>
                <c:pt idx="39">
                  <c:v>41644.313773148213</c:v>
                </c:pt>
                <c:pt idx="40">
                  <c:v>41644.334606481483</c:v>
                </c:pt>
                <c:pt idx="41">
                  <c:v>41644.355439814812</c:v>
                </c:pt>
                <c:pt idx="42">
                  <c:v>41644.376273148329</c:v>
                </c:pt>
                <c:pt idx="43">
                  <c:v>41644.397106481476</c:v>
                </c:pt>
                <c:pt idx="44">
                  <c:v>41644.417939814812</c:v>
                </c:pt>
                <c:pt idx="45">
                  <c:v>41644.438773148213</c:v>
                </c:pt>
                <c:pt idx="46">
                  <c:v>41644.459606481483</c:v>
                </c:pt>
                <c:pt idx="47">
                  <c:v>41644.480439814812</c:v>
                </c:pt>
                <c:pt idx="48">
                  <c:v>41644.501273148213</c:v>
                </c:pt>
                <c:pt idx="49">
                  <c:v>41644.522106481476</c:v>
                </c:pt>
                <c:pt idx="50">
                  <c:v>41644.542939814812</c:v>
                </c:pt>
                <c:pt idx="51">
                  <c:v>41644.563773148147</c:v>
                </c:pt>
                <c:pt idx="52">
                  <c:v>41644.584606481483</c:v>
                </c:pt>
                <c:pt idx="53">
                  <c:v>41644.605439814804</c:v>
                </c:pt>
                <c:pt idx="54">
                  <c:v>41644.626273148213</c:v>
                </c:pt>
                <c:pt idx="55">
                  <c:v>41644.646875000013</c:v>
                </c:pt>
                <c:pt idx="56">
                  <c:v>41644.667939814804</c:v>
                </c:pt>
                <c:pt idx="57">
                  <c:v>41644.688773148213</c:v>
                </c:pt>
                <c:pt idx="58">
                  <c:v>41644.709606481476</c:v>
                </c:pt>
                <c:pt idx="59">
                  <c:v>41644.730439814804</c:v>
                </c:pt>
                <c:pt idx="60">
                  <c:v>41644.751041666575</c:v>
                </c:pt>
                <c:pt idx="61">
                  <c:v>41644.772106481476</c:v>
                </c:pt>
                <c:pt idx="62">
                  <c:v>41644.792939814804</c:v>
                </c:pt>
                <c:pt idx="63">
                  <c:v>41644.813773148213</c:v>
                </c:pt>
                <c:pt idx="64">
                  <c:v>41644.834606481483</c:v>
                </c:pt>
                <c:pt idx="65">
                  <c:v>41644.855439814812</c:v>
                </c:pt>
                <c:pt idx="66">
                  <c:v>41644.876273148329</c:v>
                </c:pt>
                <c:pt idx="67">
                  <c:v>41644.897106481476</c:v>
                </c:pt>
                <c:pt idx="68">
                  <c:v>41644.917939814812</c:v>
                </c:pt>
                <c:pt idx="69">
                  <c:v>41644.938773148213</c:v>
                </c:pt>
                <c:pt idx="70">
                  <c:v>41644.959606481483</c:v>
                </c:pt>
                <c:pt idx="71">
                  <c:v>41644.980439814812</c:v>
                </c:pt>
                <c:pt idx="72">
                  <c:v>41645.001273148213</c:v>
                </c:pt>
                <c:pt idx="73">
                  <c:v>41645.022106481476</c:v>
                </c:pt>
                <c:pt idx="74">
                  <c:v>41645.042708333334</c:v>
                </c:pt>
                <c:pt idx="75">
                  <c:v>41645.063773148147</c:v>
                </c:pt>
                <c:pt idx="76">
                  <c:v>41645.084606481483</c:v>
                </c:pt>
                <c:pt idx="77">
                  <c:v>41645.105439814804</c:v>
                </c:pt>
                <c:pt idx="78">
                  <c:v>41645.126273148213</c:v>
                </c:pt>
                <c:pt idx="79">
                  <c:v>41645.147106481476</c:v>
                </c:pt>
                <c:pt idx="80">
                  <c:v>41645.167939814804</c:v>
                </c:pt>
                <c:pt idx="81">
                  <c:v>41645.188773148213</c:v>
                </c:pt>
                <c:pt idx="82">
                  <c:v>41645.209606481476</c:v>
                </c:pt>
                <c:pt idx="83">
                  <c:v>41645.230347222205</c:v>
                </c:pt>
                <c:pt idx="84">
                  <c:v>41645.251273148213</c:v>
                </c:pt>
                <c:pt idx="85">
                  <c:v>41645.272106481476</c:v>
                </c:pt>
                <c:pt idx="86">
                  <c:v>41645.292939814804</c:v>
                </c:pt>
                <c:pt idx="87">
                  <c:v>41645.313773148213</c:v>
                </c:pt>
                <c:pt idx="88">
                  <c:v>41645.334606481483</c:v>
                </c:pt>
                <c:pt idx="89">
                  <c:v>41645.355439814812</c:v>
                </c:pt>
                <c:pt idx="90">
                  <c:v>41645.376273148329</c:v>
                </c:pt>
                <c:pt idx="91">
                  <c:v>41645.397106481476</c:v>
                </c:pt>
                <c:pt idx="92">
                  <c:v>41645.417939814812</c:v>
                </c:pt>
                <c:pt idx="93">
                  <c:v>41645.438773148213</c:v>
                </c:pt>
                <c:pt idx="94">
                  <c:v>41645.459606481483</c:v>
                </c:pt>
                <c:pt idx="95">
                  <c:v>41645.480439814812</c:v>
                </c:pt>
                <c:pt idx="96">
                  <c:v>41645.501273148213</c:v>
                </c:pt>
                <c:pt idx="97">
                  <c:v>41645.522106481476</c:v>
                </c:pt>
                <c:pt idx="98">
                  <c:v>41645.542939814812</c:v>
                </c:pt>
                <c:pt idx="99">
                  <c:v>41645.563773148147</c:v>
                </c:pt>
                <c:pt idx="100">
                  <c:v>41645.584606481483</c:v>
                </c:pt>
                <c:pt idx="101">
                  <c:v>41645.605208333334</c:v>
                </c:pt>
                <c:pt idx="102">
                  <c:v>41645.626273148213</c:v>
                </c:pt>
                <c:pt idx="103">
                  <c:v>41645.646875000013</c:v>
                </c:pt>
                <c:pt idx="104">
                  <c:v>41645.667708333182</c:v>
                </c:pt>
                <c:pt idx="105">
                  <c:v>41645.68854166667</c:v>
                </c:pt>
                <c:pt idx="106">
                  <c:v>41645.709374999999</c:v>
                </c:pt>
                <c:pt idx="107">
                  <c:v>41645.730208333334</c:v>
                </c:pt>
                <c:pt idx="108">
                  <c:v>41645.751273148213</c:v>
                </c:pt>
                <c:pt idx="109">
                  <c:v>41645.771874999999</c:v>
                </c:pt>
                <c:pt idx="110">
                  <c:v>41645.792708333182</c:v>
                </c:pt>
                <c:pt idx="111">
                  <c:v>41645.81354166667</c:v>
                </c:pt>
                <c:pt idx="112">
                  <c:v>41645.834375000013</c:v>
                </c:pt>
                <c:pt idx="113">
                  <c:v>41645.855208333342</c:v>
                </c:pt>
                <c:pt idx="114">
                  <c:v>41645.87604166667</c:v>
                </c:pt>
                <c:pt idx="115">
                  <c:v>41645.896875000013</c:v>
                </c:pt>
                <c:pt idx="116">
                  <c:v>41645.917708333334</c:v>
                </c:pt>
                <c:pt idx="117">
                  <c:v>41645.93854166667</c:v>
                </c:pt>
                <c:pt idx="118">
                  <c:v>41645.959375000013</c:v>
                </c:pt>
                <c:pt idx="119">
                  <c:v>41645.980208333342</c:v>
                </c:pt>
                <c:pt idx="120">
                  <c:v>41646.001273148213</c:v>
                </c:pt>
                <c:pt idx="121">
                  <c:v>41646.021874999999</c:v>
                </c:pt>
                <c:pt idx="122">
                  <c:v>41646.042939814812</c:v>
                </c:pt>
                <c:pt idx="123">
                  <c:v>41646.063541666575</c:v>
                </c:pt>
                <c:pt idx="124">
                  <c:v>41646.084375000013</c:v>
                </c:pt>
                <c:pt idx="125">
                  <c:v>41646.105208333334</c:v>
                </c:pt>
                <c:pt idx="126">
                  <c:v>41646.126041666575</c:v>
                </c:pt>
                <c:pt idx="127">
                  <c:v>41646.146875000013</c:v>
                </c:pt>
                <c:pt idx="128">
                  <c:v>41646.167708333182</c:v>
                </c:pt>
                <c:pt idx="129">
                  <c:v>41646.188773148213</c:v>
                </c:pt>
                <c:pt idx="130">
                  <c:v>41646.209374999999</c:v>
                </c:pt>
                <c:pt idx="131">
                  <c:v>41646.230208333334</c:v>
                </c:pt>
                <c:pt idx="132">
                  <c:v>41646.251041666575</c:v>
                </c:pt>
                <c:pt idx="133">
                  <c:v>41646.271874999999</c:v>
                </c:pt>
                <c:pt idx="134">
                  <c:v>41646.292939814804</c:v>
                </c:pt>
                <c:pt idx="135">
                  <c:v>41646.31354166667</c:v>
                </c:pt>
                <c:pt idx="136">
                  <c:v>41646.334432870368</c:v>
                </c:pt>
                <c:pt idx="137">
                  <c:v>41646.355439814812</c:v>
                </c:pt>
                <c:pt idx="138">
                  <c:v>41646.37604166667</c:v>
                </c:pt>
                <c:pt idx="139">
                  <c:v>41646.396875000013</c:v>
                </c:pt>
                <c:pt idx="140">
                  <c:v>41646.417708333334</c:v>
                </c:pt>
                <c:pt idx="141">
                  <c:v>41646.43854166667</c:v>
                </c:pt>
                <c:pt idx="142">
                  <c:v>41646.459375000013</c:v>
                </c:pt>
                <c:pt idx="143">
                  <c:v>41646.480208333342</c:v>
                </c:pt>
                <c:pt idx="144">
                  <c:v>41646.501273148213</c:v>
                </c:pt>
                <c:pt idx="145">
                  <c:v>41646.522106481476</c:v>
                </c:pt>
                <c:pt idx="146">
                  <c:v>41646.542708333334</c:v>
                </c:pt>
                <c:pt idx="147">
                  <c:v>41646.563773148147</c:v>
                </c:pt>
                <c:pt idx="148">
                  <c:v>41646.584375000013</c:v>
                </c:pt>
                <c:pt idx="149">
                  <c:v>41646.605208333334</c:v>
                </c:pt>
                <c:pt idx="150">
                  <c:v>41646.626273148213</c:v>
                </c:pt>
                <c:pt idx="151">
                  <c:v>41646.647106481476</c:v>
                </c:pt>
                <c:pt idx="152">
                  <c:v>41646.667939814804</c:v>
                </c:pt>
                <c:pt idx="153">
                  <c:v>41646.688773148213</c:v>
                </c:pt>
                <c:pt idx="154">
                  <c:v>41646.709606481476</c:v>
                </c:pt>
                <c:pt idx="155">
                  <c:v>41646.730439814804</c:v>
                </c:pt>
                <c:pt idx="156">
                  <c:v>41646.751041666575</c:v>
                </c:pt>
                <c:pt idx="157">
                  <c:v>41646.772106481476</c:v>
                </c:pt>
                <c:pt idx="158">
                  <c:v>41646.792939814804</c:v>
                </c:pt>
                <c:pt idx="159">
                  <c:v>41646.813773148213</c:v>
                </c:pt>
                <c:pt idx="160">
                  <c:v>41646.834606481483</c:v>
                </c:pt>
                <c:pt idx="161">
                  <c:v>41646.855439814812</c:v>
                </c:pt>
                <c:pt idx="162">
                  <c:v>41646.876273148329</c:v>
                </c:pt>
                <c:pt idx="163">
                  <c:v>41646.897106481476</c:v>
                </c:pt>
                <c:pt idx="164">
                  <c:v>41646.917939814812</c:v>
                </c:pt>
                <c:pt idx="165">
                  <c:v>41646.938668981478</c:v>
                </c:pt>
                <c:pt idx="166">
                  <c:v>41646.959548611114</c:v>
                </c:pt>
                <c:pt idx="167">
                  <c:v>41646.980439814812</c:v>
                </c:pt>
                <c:pt idx="168">
                  <c:v>41647.001273148213</c:v>
                </c:pt>
                <c:pt idx="169">
                  <c:v>41647.022106481476</c:v>
                </c:pt>
                <c:pt idx="170">
                  <c:v>41647.042939814812</c:v>
                </c:pt>
                <c:pt idx="171">
                  <c:v>41647.063773148147</c:v>
                </c:pt>
                <c:pt idx="172">
                  <c:v>41647.084606481483</c:v>
                </c:pt>
                <c:pt idx="173">
                  <c:v>41647.105439814804</c:v>
                </c:pt>
                <c:pt idx="174">
                  <c:v>41647.126273148213</c:v>
                </c:pt>
                <c:pt idx="175">
                  <c:v>41647.147106481476</c:v>
                </c:pt>
                <c:pt idx="176">
                  <c:v>41647.167939814804</c:v>
                </c:pt>
                <c:pt idx="177">
                  <c:v>41647.188773148213</c:v>
                </c:pt>
                <c:pt idx="178">
                  <c:v>41647.209606481476</c:v>
                </c:pt>
                <c:pt idx="179">
                  <c:v>41647.230439814804</c:v>
                </c:pt>
                <c:pt idx="180">
                  <c:v>41647.251273148213</c:v>
                </c:pt>
                <c:pt idx="181">
                  <c:v>41647.271874999999</c:v>
                </c:pt>
                <c:pt idx="182">
                  <c:v>41647.292708333182</c:v>
                </c:pt>
                <c:pt idx="183">
                  <c:v>41647.313773148213</c:v>
                </c:pt>
                <c:pt idx="184">
                  <c:v>41647.334375000013</c:v>
                </c:pt>
                <c:pt idx="185">
                  <c:v>41647.355208333342</c:v>
                </c:pt>
                <c:pt idx="186">
                  <c:v>41647.37604166667</c:v>
                </c:pt>
                <c:pt idx="187">
                  <c:v>41647.397106481476</c:v>
                </c:pt>
                <c:pt idx="188">
                  <c:v>41647.417939814812</c:v>
                </c:pt>
                <c:pt idx="189">
                  <c:v>41647.43854166667</c:v>
                </c:pt>
                <c:pt idx="190">
                  <c:v>41647.459375000013</c:v>
                </c:pt>
                <c:pt idx="191">
                  <c:v>41647.480439814812</c:v>
                </c:pt>
                <c:pt idx="192">
                  <c:v>41647.501273148213</c:v>
                </c:pt>
                <c:pt idx="193">
                  <c:v>41647.522106481476</c:v>
                </c:pt>
                <c:pt idx="194">
                  <c:v>41647.542939814812</c:v>
                </c:pt>
                <c:pt idx="195">
                  <c:v>41647.563773148147</c:v>
                </c:pt>
                <c:pt idx="196">
                  <c:v>41647.584375000013</c:v>
                </c:pt>
                <c:pt idx="197">
                  <c:v>41647.605208333334</c:v>
                </c:pt>
                <c:pt idx="198">
                  <c:v>41647.626041666575</c:v>
                </c:pt>
                <c:pt idx="199">
                  <c:v>41647.647106481476</c:v>
                </c:pt>
                <c:pt idx="200">
                  <c:v>41647.667939814804</c:v>
                </c:pt>
                <c:pt idx="201">
                  <c:v>41647.68854166667</c:v>
                </c:pt>
                <c:pt idx="202">
                  <c:v>41647.709374999999</c:v>
                </c:pt>
                <c:pt idx="203">
                  <c:v>41647.730208333334</c:v>
                </c:pt>
                <c:pt idx="204">
                  <c:v>41647.751041666575</c:v>
                </c:pt>
                <c:pt idx="205">
                  <c:v>41647.771874999999</c:v>
                </c:pt>
                <c:pt idx="206">
                  <c:v>41647.792708333182</c:v>
                </c:pt>
                <c:pt idx="207">
                  <c:v>41647.81354166667</c:v>
                </c:pt>
                <c:pt idx="208">
                  <c:v>41647.834606481483</c:v>
                </c:pt>
                <c:pt idx="209">
                  <c:v>41647.855208333342</c:v>
                </c:pt>
                <c:pt idx="210">
                  <c:v>41647.87604166667</c:v>
                </c:pt>
                <c:pt idx="211">
                  <c:v>41647.896875000013</c:v>
                </c:pt>
                <c:pt idx="212">
                  <c:v>41647.917708333334</c:v>
                </c:pt>
                <c:pt idx="213">
                  <c:v>41647.93854166667</c:v>
                </c:pt>
                <c:pt idx="214">
                  <c:v>41647.959375000013</c:v>
                </c:pt>
                <c:pt idx="215">
                  <c:v>41647.980208333342</c:v>
                </c:pt>
                <c:pt idx="216">
                  <c:v>41648.001273148213</c:v>
                </c:pt>
                <c:pt idx="217">
                  <c:v>41648.021874999999</c:v>
                </c:pt>
                <c:pt idx="218">
                  <c:v>41648.042708333334</c:v>
                </c:pt>
                <c:pt idx="219">
                  <c:v>41648.063541666575</c:v>
                </c:pt>
                <c:pt idx="220">
                  <c:v>41648.084375000013</c:v>
                </c:pt>
                <c:pt idx="221">
                  <c:v>41648.105208333334</c:v>
                </c:pt>
                <c:pt idx="222">
                  <c:v>41648.126041666575</c:v>
                </c:pt>
                <c:pt idx="223">
                  <c:v>41648.146875000013</c:v>
                </c:pt>
                <c:pt idx="224">
                  <c:v>41648.167708333182</c:v>
                </c:pt>
                <c:pt idx="225">
                  <c:v>41648.18854166667</c:v>
                </c:pt>
                <c:pt idx="226">
                  <c:v>41648.209374999999</c:v>
                </c:pt>
                <c:pt idx="227">
                  <c:v>41648.230208333334</c:v>
                </c:pt>
                <c:pt idx="228">
                  <c:v>41648.251041666575</c:v>
                </c:pt>
                <c:pt idx="229">
                  <c:v>41648.271874999999</c:v>
                </c:pt>
                <c:pt idx="230">
                  <c:v>41648.292708333182</c:v>
                </c:pt>
                <c:pt idx="231">
                  <c:v>41648.313773148213</c:v>
                </c:pt>
                <c:pt idx="232">
                  <c:v>41648.334375000013</c:v>
                </c:pt>
                <c:pt idx="233">
                  <c:v>41648.355208333342</c:v>
                </c:pt>
                <c:pt idx="234">
                  <c:v>41648.37604166667</c:v>
                </c:pt>
                <c:pt idx="235">
                  <c:v>41648.396875000013</c:v>
                </c:pt>
                <c:pt idx="236">
                  <c:v>41648.417708333334</c:v>
                </c:pt>
                <c:pt idx="237">
                  <c:v>41648.43854166667</c:v>
                </c:pt>
                <c:pt idx="238">
                  <c:v>41648.459606481483</c:v>
                </c:pt>
                <c:pt idx="239">
                  <c:v>41648.480393518519</c:v>
                </c:pt>
                <c:pt idx="240">
                  <c:v>41648.501273148213</c:v>
                </c:pt>
                <c:pt idx="241">
                  <c:v>41648.521874999999</c:v>
                </c:pt>
                <c:pt idx="242">
                  <c:v>41648.542939814812</c:v>
                </c:pt>
                <c:pt idx="243">
                  <c:v>41648.563773148147</c:v>
                </c:pt>
                <c:pt idx="244">
                  <c:v>41648.584606481483</c:v>
                </c:pt>
                <c:pt idx="245">
                  <c:v>41648.605439814804</c:v>
                </c:pt>
                <c:pt idx="246">
                  <c:v>41648.626273148213</c:v>
                </c:pt>
                <c:pt idx="247">
                  <c:v>41648.647106481476</c:v>
                </c:pt>
                <c:pt idx="248">
                  <c:v>41648.667939814804</c:v>
                </c:pt>
                <c:pt idx="249">
                  <c:v>41648.68854166667</c:v>
                </c:pt>
                <c:pt idx="250">
                  <c:v>41648.709374999999</c:v>
                </c:pt>
                <c:pt idx="251">
                  <c:v>41648.730208333334</c:v>
                </c:pt>
                <c:pt idx="252">
                  <c:v>41648.751041666575</c:v>
                </c:pt>
                <c:pt idx="253">
                  <c:v>41648.771874999999</c:v>
                </c:pt>
                <c:pt idx="254">
                  <c:v>41648.792939814804</c:v>
                </c:pt>
                <c:pt idx="255">
                  <c:v>41648.81354166667</c:v>
                </c:pt>
                <c:pt idx="256">
                  <c:v>41648.834375000013</c:v>
                </c:pt>
                <c:pt idx="257">
                  <c:v>41648.855208333342</c:v>
                </c:pt>
                <c:pt idx="258">
                  <c:v>41648.87604166667</c:v>
                </c:pt>
                <c:pt idx="259">
                  <c:v>41648.896875000013</c:v>
                </c:pt>
                <c:pt idx="260">
                  <c:v>41648.917708333334</c:v>
                </c:pt>
                <c:pt idx="261">
                  <c:v>41648.93854166667</c:v>
                </c:pt>
                <c:pt idx="262">
                  <c:v>41648.959375000013</c:v>
                </c:pt>
                <c:pt idx="263">
                  <c:v>41648.980208333342</c:v>
                </c:pt>
                <c:pt idx="264">
                  <c:v>41649.001273148213</c:v>
                </c:pt>
                <c:pt idx="265">
                  <c:v>41649.021874999999</c:v>
                </c:pt>
                <c:pt idx="266">
                  <c:v>41649.042708333334</c:v>
                </c:pt>
                <c:pt idx="267">
                  <c:v>41649.063541666575</c:v>
                </c:pt>
                <c:pt idx="268">
                  <c:v>41649.084375000013</c:v>
                </c:pt>
                <c:pt idx="269">
                  <c:v>41649.105208333334</c:v>
                </c:pt>
                <c:pt idx="270">
                  <c:v>41649.126041666575</c:v>
                </c:pt>
                <c:pt idx="271">
                  <c:v>41649.146875000013</c:v>
                </c:pt>
                <c:pt idx="272">
                  <c:v>41649.167708333182</c:v>
                </c:pt>
                <c:pt idx="273">
                  <c:v>41649.18854166667</c:v>
                </c:pt>
                <c:pt idx="274">
                  <c:v>41649.209374999999</c:v>
                </c:pt>
                <c:pt idx="275">
                  <c:v>41649.230208333334</c:v>
                </c:pt>
                <c:pt idx="276">
                  <c:v>41649.251041666575</c:v>
                </c:pt>
                <c:pt idx="277">
                  <c:v>41649.272106481476</c:v>
                </c:pt>
                <c:pt idx="278">
                  <c:v>41649.292708333182</c:v>
                </c:pt>
                <c:pt idx="279">
                  <c:v>41649.31354166667</c:v>
                </c:pt>
                <c:pt idx="280">
                  <c:v>41649.334375000013</c:v>
                </c:pt>
                <c:pt idx="281">
                  <c:v>41649.355208333342</c:v>
                </c:pt>
                <c:pt idx="282">
                  <c:v>41649.37604166667</c:v>
                </c:pt>
                <c:pt idx="283">
                  <c:v>41649.396875000013</c:v>
                </c:pt>
                <c:pt idx="284">
                  <c:v>41649.417708333334</c:v>
                </c:pt>
                <c:pt idx="285">
                  <c:v>41649.43854166667</c:v>
                </c:pt>
                <c:pt idx="286">
                  <c:v>41649.459606481483</c:v>
                </c:pt>
                <c:pt idx="287">
                  <c:v>41649.480208333342</c:v>
                </c:pt>
                <c:pt idx="288">
                  <c:v>41649.501273148213</c:v>
                </c:pt>
                <c:pt idx="289">
                  <c:v>41649.521874999999</c:v>
                </c:pt>
                <c:pt idx="290">
                  <c:v>41649.542708333334</c:v>
                </c:pt>
                <c:pt idx="291">
                  <c:v>41649.563541666575</c:v>
                </c:pt>
                <c:pt idx="292">
                  <c:v>41649.584375000013</c:v>
                </c:pt>
                <c:pt idx="293">
                  <c:v>41649.605208333334</c:v>
                </c:pt>
                <c:pt idx="294">
                  <c:v>41649.626041666575</c:v>
                </c:pt>
                <c:pt idx="295">
                  <c:v>41649.646875000013</c:v>
                </c:pt>
                <c:pt idx="296">
                  <c:v>41649.667939814804</c:v>
                </c:pt>
                <c:pt idx="297">
                  <c:v>41649.68854166667</c:v>
                </c:pt>
                <c:pt idx="298">
                  <c:v>41649.709374999999</c:v>
                </c:pt>
                <c:pt idx="299">
                  <c:v>41649.730208333334</c:v>
                </c:pt>
                <c:pt idx="300">
                  <c:v>41649.751041666575</c:v>
                </c:pt>
                <c:pt idx="301">
                  <c:v>41649.771874999999</c:v>
                </c:pt>
                <c:pt idx="302">
                  <c:v>41649.792708333182</c:v>
                </c:pt>
                <c:pt idx="303">
                  <c:v>41649.813773148213</c:v>
                </c:pt>
                <c:pt idx="304">
                  <c:v>41649.834375000013</c:v>
                </c:pt>
                <c:pt idx="305">
                  <c:v>41649.855208333342</c:v>
                </c:pt>
                <c:pt idx="306">
                  <c:v>41649.87604166667</c:v>
                </c:pt>
                <c:pt idx="307">
                  <c:v>41649.896875000013</c:v>
                </c:pt>
                <c:pt idx="308">
                  <c:v>41649.917708333334</c:v>
                </c:pt>
                <c:pt idx="309">
                  <c:v>41649.93854166667</c:v>
                </c:pt>
                <c:pt idx="310">
                  <c:v>41649.959375000013</c:v>
                </c:pt>
                <c:pt idx="311">
                  <c:v>41649.980208333342</c:v>
                </c:pt>
                <c:pt idx="312">
                  <c:v>41650.001273148213</c:v>
                </c:pt>
                <c:pt idx="313">
                  <c:v>41650.021874999999</c:v>
                </c:pt>
                <c:pt idx="314">
                  <c:v>41650.042708333334</c:v>
                </c:pt>
                <c:pt idx="315">
                  <c:v>41650.063541666575</c:v>
                </c:pt>
                <c:pt idx="316">
                  <c:v>41650.084375000013</c:v>
                </c:pt>
                <c:pt idx="317">
                  <c:v>41650.105208333334</c:v>
                </c:pt>
                <c:pt idx="318">
                  <c:v>41650.126041666575</c:v>
                </c:pt>
                <c:pt idx="319">
                  <c:v>41650.146875000013</c:v>
                </c:pt>
                <c:pt idx="320">
                  <c:v>41650.167708333182</c:v>
                </c:pt>
                <c:pt idx="321">
                  <c:v>41650.18854166667</c:v>
                </c:pt>
                <c:pt idx="322">
                  <c:v>41650.209374999999</c:v>
                </c:pt>
                <c:pt idx="323">
                  <c:v>41650.230208333334</c:v>
                </c:pt>
                <c:pt idx="324">
                  <c:v>41650.251041666575</c:v>
                </c:pt>
                <c:pt idx="325">
                  <c:v>41650.271874999999</c:v>
                </c:pt>
                <c:pt idx="326">
                  <c:v>41650.292939814804</c:v>
                </c:pt>
                <c:pt idx="327">
                  <c:v>41650.313773148213</c:v>
                </c:pt>
                <c:pt idx="328">
                  <c:v>41650.334375000013</c:v>
                </c:pt>
                <c:pt idx="329">
                  <c:v>41650.355439814812</c:v>
                </c:pt>
                <c:pt idx="330">
                  <c:v>41650.37604166667</c:v>
                </c:pt>
                <c:pt idx="331">
                  <c:v>41650.396875000013</c:v>
                </c:pt>
                <c:pt idx="332">
                  <c:v>41650.417939814812</c:v>
                </c:pt>
                <c:pt idx="333">
                  <c:v>41650.43854166667</c:v>
                </c:pt>
                <c:pt idx="334">
                  <c:v>41650.459606481483</c:v>
                </c:pt>
                <c:pt idx="335">
                  <c:v>41650.480208333342</c:v>
                </c:pt>
                <c:pt idx="336">
                  <c:v>41650.501273148213</c:v>
                </c:pt>
                <c:pt idx="337">
                  <c:v>41650.521874999999</c:v>
                </c:pt>
                <c:pt idx="338">
                  <c:v>41650.542939814812</c:v>
                </c:pt>
                <c:pt idx="339">
                  <c:v>41650.563541666575</c:v>
                </c:pt>
                <c:pt idx="340">
                  <c:v>41650.584606481483</c:v>
                </c:pt>
                <c:pt idx="341">
                  <c:v>41650.605208333334</c:v>
                </c:pt>
                <c:pt idx="342">
                  <c:v>41650.626041666575</c:v>
                </c:pt>
                <c:pt idx="343">
                  <c:v>41650.646875000013</c:v>
                </c:pt>
                <c:pt idx="344">
                  <c:v>41650.667939814804</c:v>
                </c:pt>
                <c:pt idx="345">
                  <c:v>41650.688773148213</c:v>
                </c:pt>
                <c:pt idx="346">
                  <c:v>41650.709374999999</c:v>
                </c:pt>
                <c:pt idx="347">
                  <c:v>41650.730439814804</c:v>
                </c:pt>
                <c:pt idx="348">
                  <c:v>41650.751273148213</c:v>
                </c:pt>
                <c:pt idx="349">
                  <c:v>41650.772106481476</c:v>
                </c:pt>
                <c:pt idx="350">
                  <c:v>41650.792939814804</c:v>
                </c:pt>
                <c:pt idx="351">
                  <c:v>41650.813773148213</c:v>
                </c:pt>
                <c:pt idx="352">
                  <c:v>41650.834548611114</c:v>
                </c:pt>
                <c:pt idx="353">
                  <c:v>41650.855439814812</c:v>
                </c:pt>
                <c:pt idx="354">
                  <c:v>41650.876273148329</c:v>
                </c:pt>
                <c:pt idx="355">
                  <c:v>41650.897106481476</c:v>
                </c:pt>
                <c:pt idx="356">
                  <c:v>41650.917939814812</c:v>
                </c:pt>
                <c:pt idx="357">
                  <c:v>41650.938773148213</c:v>
                </c:pt>
                <c:pt idx="358">
                  <c:v>41650.959606481483</c:v>
                </c:pt>
                <c:pt idx="359">
                  <c:v>41650.980439814812</c:v>
                </c:pt>
                <c:pt idx="360">
                  <c:v>41651.001273148213</c:v>
                </c:pt>
                <c:pt idx="361">
                  <c:v>41651.022106481476</c:v>
                </c:pt>
                <c:pt idx="362">
                  <c:v>41651.042939814812</c:v>
                </c:pt>
                <c:pt idx="363">
                  <c:v>41651.063773148147</c:v>
                </c:pt>
                <c:pt idx="364">
                  <c:v>41651.084606481483</c:v>
                </c:pt>
                <c:pt idx="365">
                  <c:v>41651.105439814804</c:v>
                </c:pt>
                <c:pt idx="366">
                  <c:v>41651.126273148213</c:v>
                </c:pt>
                <c:pt idx="367">
                  <c:v>41651.147106481476</c:v>
                </c:pt>
                <c:pt idx="368">
                  <c:v>41651.167939814804</c:v>
                </c:pt>
                <c:pt idx="369">
                  <c:v>41651.188773148213</c:v>
                </c:pt>
                <c:pt idx="370">
                  <c:v>41651.209502314814</c:v>
                </c:pt>
                <c:pt idx="371">
                  <c:v>41651.230439814804</c:v>
                </c:pt>
                <c:pt idx="372">
                  <c:v>41651.251273148213</c:v>
                </c:pt>
                <c:pt idx="373">
                  <c:v>41651.272106481476</c:v>
                </c:pt>
                <c:pt idx="374">
                  <c:v>41651.292939814804</c:v>
                </c:pt>
                <c:pt idx="375">
                  <c:v>41651.313773148213</c:v>
                </c:pt>
                <c:pt idx="376">
                  <c:v>41651.334606481483</c:v>
                </c:pt>
                <c:pt idx="377">
                  <c:v>41651.355439814812</c:v>
                </c:pt>
                <c:pt idx="378">
                  <c:v>41651.376273148329</c:v>
                </c:pt>
                <c:pt idx="379">
                  <c:v>41651.396875000013</c:v>
                </c:pt>
                <c:pt idx="380">
                  <c:v>41651.417708333334</c:v>
                </c:pt>
                <c:pt idx="381">
                  <c:v>41651.43854166667</c:v>
                </c:pt>
                <c:pt idx="382">
                  <c:v>41651.459375000013</c:v>
                </c:pt>
                <c:pt idx="383">
                  <c:v>41651.480439814812</c:v>
                </c:pt>
                <c:pt idx="384">
                  <c:v>41651.501273148213</c:v>
                </c:pt>
                <c:pt idx="385">
                  <c:v>41651.522106481476</c:v>
                </c:pt>
                <c:pt idx="386">
                  <c:v>41651.542939814812</c:v>
                </c:pt>
                <c:pt idx="387">
                  <c:v>41651.563541666575</c:v>
                </c:pt>
                <c:pt idx="388">
                  <c:v>41651.584606481483</c:v>
                </c:pt>
                <c:pt idx="389">
                  <c:v>41651.605208333334</c:v>
                </c:pt>
                <c:pt idx="390">
                  <c:v>41651.626273148213</c:v>
                </c:pt>
                <c:pt idx="391">
                  <c:v>41651.646875000013</c:v>
                </c:pt>
                <c:pt idx="392">
                  <c:v>41651.667708333182</c:v>
                </c:pt>
                <c:pt idx="393">
                  <c:v>41651.68854166667</c:v>
                </c:pt>
                <c:pt idx="394">
                  <c:v>41651.709374999999</c:v>
                </c:pt>
                <c:pt idx="395">
                  <c:v>41651.730208333334</c:v>
                </c:pt>
                <c:pt idx="396">
                  <c:v>41651.751273148213</c:v>
                </c:pt>
                <c:pt idx="397">
                  <c:v>41651.772106481476</c:v>
                </c:pt>
                <c:pt idx="398">
                  <c:v>41651.792939814804</c:v>
                </c:pt>
                <c:pt idx="399">
                  <c:v>41651.813773148213</c:v>
                </c:pt>
                <c:pt idx="400">
                  <c:v>41651.834606481483</c:v>
                </c:pt>
                <c:pt idx="401">
                  <c:v>41651.855439814812</c:v>
                </c:pt>
                <c:pt idx="402">
                  <c:v>41651.876273148329</c:v>
                </c:pt>
                <c:pt idx="403">
                  <c:v>41651.897106481476</c:v>
                </c:pt>
                <c:pt idx="404">
                  <c:v>41651.917939814812</c:v>
                </c:pt>
                <c:pt idx="405">
                  <c:v>41651.938773148213</c:v>
                </c:pt>
                <c:pt idx="406">
                  <c:v>41651.959606481483</c:v>
                </c:pt>
                <c:pt idx="407">
                  <c:v>41651.980439814812</c:v>
                </c:pt>
                <c:pt idx="408">
                  <c:v>41652.001273148213</c:v>
                </c:pt>
                <c:pt idx="409">
                  <c:v>41652.022106481476</c:v>
                </c:pt>
                <c:pt idx="410">
                  <c:v>41652.042939814812</c:v>
                </c:pt>
                <c:pt idx="411">
                  <c:v>41652.063773148147</c:v>
                </c:pt>
                <c:pt idx="412">
                  <c:v>41652.084606481483</c:v>
                </c:pt>
                <c:pt idx="413">
                  <c:v>41652.105439814804</c:v>
                </c:pt>
                <c:pt idx="414">
                  <c:v>41652.126273148213</c:v>
                </c:pt>
                <c:pt idx="415">
                  <c:v>41652.147106481476</c:v>
                </c:pt>
                <c:pt idx="416">
                  <c:v>41652.167881944435</c:v>
                </c:pt>
                <c:pt idx="417">
                  <c:v>41652.188773148213</c:v>
                </c:pt>
                <c:pt idx="418">
                  <c:v>41652.209606481476</c:v>
                </c:pt>
                <c:pt idx="419">
                  <c:v>41652.230439814804</c:v>
                </c:pt>
                <c:pt idx="420">
                  <c:v>41652.251273148213</c:v>
                </c:pt>
                <c:pt idx="421">
                  <c:v>41652.272106481476</c:v>
                </c:pt>
                <c:pt idx="422">
                  <c:v>41652.292939814804</c:v>
                </c:pt>
                <c:pt idx="423">
                  <c:v>41652.313773148213</c:v>
                </c:pt>
                <c:pt idx="424">
                  <c:v>41652.334606481483</c:v>
                </c:pt>
                <c:pt idx="425">
                  <c:v>41652.355439814812</c:v>
                </c:pt>
                <c:pt idx="426">
                  <c:v>41652.376273148329</c:v>
                </c:pt>
                <c:pt idx="427">
                  <c:v>41652.397106481476</c:v>
                </c:pt>
                <c:pt idx="428">
                  <c:v>41652.417939814812</c:v>
                </c:pt>
                <c:pt idx="429">
                  <c:v>41652.438773148213</c:v>
                </c:pt>
                <c:pt idx="430">
                  <c:v>41652.459375000013</c:v>
                </c:pt>
                <c:pt idx="431">
                  <c:v>41652.480208333342</c:v>
                </c:pt>
                <c:pt idx="432">
                  <c:v>41652.501041666575</c:v>
                </c:pt>
                <c:pt idx="433">
                  <c:v>41652.522106481476</c:v>
                </c:pt>
                <c:pt idx="434">
                  <c:v>41652.542939814812</c:v>
                </c:pt>
                <c:pt idx="435">
                  <c:v>41652.563773148147</c:v>
                </c:pt>
                <c:pt idx="436">
                  <c:v>41652.584606481483</c:v>
                </c:pt>
                <c:pt idx="437">
                  <c:v>41652.605439814804</c:v>
                </c:pt>
                <c:pt idx="438">
                  <c:v>41652.626041666575</c:v>
                </c:pt>
                <c:pt idx="439">
                  <c:v>41652.646875000013</c:v>
                </c:pt>
                <c:pt idx="440">
                  <c:v>41652.667708333182</c:v>
                </c:pt>
                <c:pt idx="441">
                  <c:v>41652.688773148213</c:v>
                </c:pt>
                <c:pt idx="442">
                  <c:v>41652.709606481476</c:v>
                </c:pt>
                <c:pt idx="443">
                  <c:v>41652.730439814804</c:v>
                </c:pt>
                <c:pt idx="444">
                  <c:v>41652.751273148213</c:v>
                </c:pt>
                <c:pt idx="445">
                  <c:v>41652.772106481476</c:v>
                </c:pt>
                <c:pt idx="446">
                  <c:v>41652.792939814804</c:v>
                </c:pt>
                <c:pt idx="447">
                  <c:v>41652.813773148213</c:v>
                </c:pt>
                <c:pt idx="448">
                  <c:v>41652.834606481483</c:v>
                </c:pt>
                <c:pt idx="449">
                  <c:v>41652.855439814812</c:v>
                </c:pt>
                <c:pt idx="450">
                  <c:v>41652.876273148329</c:v>
                </c:pt>
                <c:pt idx="451">
                  <c:v>41652.897106481476</c:v>
                </c:pt>
                <c:pt idx="452">
                  <c:v>41652.917939814812</c:v>
                </c:pt>
                <c:pt idx="453">
                  <c:v>41652.93854166667</c:v>
                </c:pt>
                <c:pt idx="454">
                  <c:v>41652.959606481483</c:v>
                </c:pt>
                <c:pt idx="455">
                  <c:v>41652.981238426102</c:v>
                </c:pt>
                <c:pt idx="456">
                  <c:v>41653.001273148213</c:v>
                </c:pt>
                <c:pt idx="457">
                  <c:v>41653.022106481476</c:v>
                </c:pt>
                <c:pt idx="458">
                  <c:v>41653.042939814812</c:v>
                </c:pt>
                <c:pt idx="459">
                  <c:v>41653.063773148147</c:v>
                </c:pt>
                <c:pt idx="460">
                  <c:v>41653.084606481483</c:v>
                </c:pt>
                <c:pt idx="461">
                  <c:v>41653.105439814804</c:v>
                </c:pt>
                <c:pt idx="462">
                  <c:v>41653.126273148213</c:v>
                </c:pt>
                <c:pt idx="463">
                  <c:v>41653.147106481476</c:v>
                </c:pt>
                <c:pt idx="464">
                  <c:v>41653.167939814804</c:v>
                </c:pt>
                <c:pt idx="465">
                  <c:v>41653.188773148213</c:v>
                </c:pt>
                <c:pt idx="466">
                  <c:v>41653.209606481476</c:v>
                </c:pt>
                <c:pt idx="467">
                  <c:v>41653.230439814804</c:v>
                </c:pt>
                <c:pt idx="468">
                  <c:v>41653.251273148213</c:v>
                </c:pt>
                <c:pt idx="469">
                  <c:v>41653.272106481476</c:v>
                </c:pt>
                <c:pt idx="470">
                  <c:v>41653.292939814804</c:v>
                </c:pt>
                <c:pt idx="471">
                  <c:v>41653.313773148213</c:v>
                </c:pt>
                <c:pt idx="472">
                  <c:v>41653.334606481483</c:v>
                </c:pt>
                <c:pt idx="473">
                  <c:v>41653.355208333342</c:v>
                </c:pt>
                <c:pt idx="474">
                  <c:v>41653.376273148329</c:v>
                </c:pt>
                <c:pt idx="475">
                  <c:v>41653.397106481476</c:v>
                </c:pt>
                <c:pt idx="476">
                  <c:v>41653.417939814812</c:v>
                </c:pt>
                <c:pt idx="477">
                  <c:v>41653.43854166667</c:v>
                </c:pt>
                <c:pt idx="478">
                  <c:v>41653.459606481483</c:v>
                </c:pt>
                <c:pt idx="479">
                  <c:v>41653.480208333342</c:v>
                </c:pt>
                <c:pt idx="480">
                  <c:v>41653.501041666575</c:v>
                </c:pt>
                <c:pt idx="481">
                  <c:v>41653.521874999999</c:v>
                </c:pt>
                <c:pt idx="482">
                  <c:v>41653.542708333334</c:v>
                </c:pt>
                <c:pt idx="483">
                  <c:v>41653.563541666575</c:v>
                </c:pt>
                <c:pt idx="484">
                  <c:v>41653.584375000013</c:v>
                </c:pt>
                <c:pt idx="485">
                  <c:v>41653.605439814804</c:v>
                </c:pt>
                <c:pt idx="486">
                  <c:v>41653.626273148213</c:v>
                </c:pt>
                <c:pt idx="487">
                  <c:v>41653.646875000013</c:v>
                </c:pt>
                <c:pt idx="488">
                  <c:v>41653.667708333182</c:v>
                </c:pt>
                <c:pt idx="489">
                  <c:v>41653.68854166667</c:v>
                </c:pt>
                <c:pt idx="490">
                  <c:v>41653.709606481476</c:v>
                </c:pt>
                <c:pt idx="491">
                  <c:v>41653.730439814804</c:v>
                </c:pt>
                <c:pt idx="492">
                  <c:v>41653.751273148213</c:v>
                </c:pt>
                <c:pt idx="493">
                  <c:v>41653.772106481476</c:v>
                </c:pt>
                <c:pt idx="494">
                  <c:v>41653.792939814804</c:v>
                </c:pt>
                <c:pt idx="495">
                  <c:v>41653.813773148213</c:v>
                </c:pt>
                <c:pt idx="496">
                  <c:v>41653.834606481483</c:v>
                </c:pt>
                <c:pt idx="497">
                  <c:v>41653.855439814812</c:v>
                </c:pt>
                <c:pt idx="498">
                  <c:v>41653.876273148329</c:v>
                </c:pt>
                <c:pt idx="499">
                  <c:v>41653.896875000013</c:v>
                </c:pt>
                <c:pt idx="500">
                  <c:v>41653.917939814812</c:v>
                </c:pt>
                <c:pt idx="501">
                  <c:v>41653.938773148213</c:v>
                </c:pt>
                <c:pt idx="502">
                  <c:v>41653.959606481483</c:v>
                </c:pt>
                <c:pt idx="503">
                  <c:v>41653.980428240742</c:v>
                </c:pt>
                <c:pt idx="504">
                  <c:v>41654.001273148213</c:v>
                </c:pt>
                <c:pt idx="505">
                  <c:v>41654.022106481476</c:v>
                </c:pt>
                <c:pt idx="506">
                  <c:v>41654.042939814812</c:v>
                </c:pt>
                <c:pt idx="507">
                  <c:v>41654.063773148147</c:v>
                </c:pt>
                <c:pt idx="508">
                  <c:v>41654.084606481483</c:v>
                </c:pt>
                <c:pt idx="509">
                  <c:v>41654.105439814804</c:v>
                </c:pt>
                <c:pt idx="510">
                  <c:v>41654.126273148213</c:v>
                </c:pt>
                <c:pt idx="511">
                  <c:v>41654.147106481476</c:v>
                </c:pt>
                <c:pt idx="512">
                  <c:v>41654.167939814804</c:v>
                </c:pt>
                <c:pt idx="513">
                  <c:v>41654.188773148213</c:v>
                </c:pt>
                <c:pt idx="514">
                  <c:v>41654.209606481476</c:v>
                </c:pt>
                <c:pt idx="515">
                  <c:v>41654.230439814804</c:v>
                </c:pt>
                <c:pt idx="516">
                  <c:v>41654.251273148213</c:v>
                </c:pt>
                <c:pt idx="517">
                  <c:v>41654.272106481476</c:v>
                </c:pt>
                <c:pt idx="518">
                  <c:v>41654.292939814804</c:v>
                </c:pt>
                <c:pt idx="519">
                  <c:v>41654.31354166667</c:v>
                </c:pt>
                <c:pt idx="520">
                  <c:v>41654.334606481483</c:v>
                </c:pt>
                <c:pt idx="521">
                  <c:v>41654.355439814812</c:v>
                </c:pt>
                <c:pt idx="522">
                  <c:v>41654.376273148329</c:v>
                </c:pt>
                <c:pt idx="523">
                  <c:v>41654.397106481476</c:v>
                </c:pt>
                <c:pt idx="524">
                  <c:v>41654.417939814812</c:v>
                </c:pt>
                <c:pt idx="525">
                  <c:v>41654.438773148213</c:v>
                </c:pt>
                <c:pt idx="526">
                  <c:v>41654.459606481483</c:v>
                </c:pt>
                <c:pt idx="527">
                  <c:v>41654.480439814812</c:v>
                </c:pt>
                <c:pt idx="528">
                  <c:v>41654.501273148213</c:v>
                </c:pt>
                <c:pt idx="529">
                  <c:v>41654.522106481476</c:v>
                </c:pt>
                <c:pt idx="530">
                  <c:v>41654.542905092603</c:v>
                </c:pt>
                <c:pt idx="531">
                  <c:v>41654.563773148147</c:v>
                </c:pt>
                <c:pt idx="532">
                  <c:v>41654.584606481483</c:v>
                </c:pt>
                <c:pt idx="533">
                  <c:v>41654.605439814804</c:v>
                </c:pt>
                <c:pt idx="534">
                  <c:v>41654.626273148213</c:v>
                </c:pt>
                <c:pt idx="535">
                  <c:v>41654.647106481476</c:v>
                </c:pt>
                <c:pt idx="536">
                  <c:v>41654.667939814804</c:v>
                </c:pt>
                <c:pt idx="537">
                  <c:v>41654.688773148213</c:v>
                </c:pt>
                <c:pt idx="538">
                  <c:v>41654.709606481476</c:v>
                </c:pt>
                <c:pt idx="539">
                  <c:v>41654.730439814804</c:v>
                </c:pt>
                <c:pt idx="540">
                  <c:v>41654.751273148213</c:v>
                </c:pt>
                <c:pt idx="541">
                  <c:v>41654.772106481476</c:v>
                </c:pt>
                <c:pt idx="542">
                  <c:v>41654.792939814804</c:v>
                </c:pt>
                <c:pt idx="543">
                  <c:v>41654.813773148213</c:v>
                </c:pt>
                <c:pt idx="544">
                  <c:v>41654.834606481483</c:v>
                </c:pt>
                <c:pt idx="545">
                  <c:v>41654.855439814812</c:v>
                </c:pt>
                <c:pt idx="546">
                  <c:v>41654.876273148329</c:v>
                </c:pt>
                <c:pt idx="547">
                  <c:v>41654.897106481476</c:v>
                </c:pt>
                <c:pt idx="548">
                  <c:v>41654.917708333334</c:v>
                </c:pt>
                <c:pt idx="549">
                  <c:v>41654.938773148213</c:v>
                </c:pt>
                <c:pt idx="550">
                  <c:v>41654.959606481483</c:v>
                </c:pt>
                <c:pt idx="551">
                  <c:v>41654.980439814812</c:v>
                </c:pt>
                <c:pt idx="552">
                  <c:v>41655.001273148213</c:v>
                </c:pt>
                <c:pt idx="553">
                  <c:v>41655.022106481476</c:v>
                </c:pt>
                <c:pt idx="554">
                  <c:v>41655.042939814812</c:v>
                </c:pt>
                <c:pt idx="555">
                  <c:v>41655.063773148147</c:v>
                </c:pt>
                <c:pt idx="556">
                  <c:v>41655.084606481483</c:v>
                </c:pt>
                <c:pt idx="557">
                  <c:v>41655.105393518505</c:v>
                </c:pt>
                <c:pt idx="558">
                  <c:v>41655.126273148213</c:v>
                </c:pt>
                <c:pt idx="559">
                  <c:v>41655.147106481476</c:v>
                </c:pt>
                <c:pt idx="560">
                  <c:v>41655.167939814804</c:v>
                </c:pt>
                <c:pt idx="561">
                  <c:v>41655.188773148213</c:v>
                </c:pt>
                <c:pt idx="562">
                  <c:v>41655.209606481476</c:v>
                </c:pt>
                <c:pt idx="563">
                  <c:v>41655.230439814804</c:v>
                </c:pt>
                <c:pt idx="564">
                  <c:v>41655.251273148213</c:v>
                </c:pt>
                <c:pt idx="565">
                  <c:v>41655.272106481476</c:v>
                </c:pt>
                <c:pt idx="566">
                  <c:v>41655.292939814804</c:v>
                </c:pt>
                <c:pt idx="567">
                  <c:v>41655.313773148213</c:v>
                </c:pt>
                <c:pt idx="568">
                  <c:v>41655.334606481483</c:v>
                </c:pt>
                <c:pt idx="569">
                  <c:v>41655.355439814812</c:v>
                </c:pt>
                <c:pt idx="570">
                  <c:v>41655.376273148329</c:v>
                </c:pt>
                <c:pt idx="571">
                  <c:v>41655.397106481476</c:v>
                </c:pt>
                <c:pt idx="572">
                  <c:v>41655.417939814812</c:v>
                </c:pt>
                <c:pt idx="573">
                  <c:v>41655.438773148213</c:v>
                </c:pt>
                <c:pt idx="574">
                  <c:v>41655.459606481483</c:v>
                </c:pt>
                <c:pt idx="575">
                  <c:v>41655.480439814812</c:v>
                </c:pt>
                <c:pt idx="576">
                  <c:v>41655.501273148213</c:v>
                </c:pt>
                <c:pt idx="577">
                  <c:v>41655.521874999999</c:v>
                </c:pt>
                <c:pt idx="578">
                  <c:v>41655.542708333334</c:v>
                </c:pt>
                <c:pt idx="579">
                  <c:v>41655.563541666575</c:v>
                </c:pt>
                <c:pt idx="580">
                  <c:v>41655.584375000013</c:v>
                </c:pt>
                <c:pt idx="581">
                  <c:v>41655.605208333334</c:v>
                </c:pt>
                <c:pt idx="582">
                  <c:v>41655.626041666575</c:v>
                </c:pt>
                <c:pt idx="583">
                  <c:v>41655.646875000013</c:v>
                </c:pt>
                <c:pt idx="584">
                  <c:v>41655.667939814804</c:v>
                </c:pt>
                <c:pt idx="585">
                  <c:v>41655.688773148213</c:v>
                </c:pt>
                <c:pt idx="586">
                  <c:v>41655.709606481476</c:v>
                </c:pt>
                <c:pt idx="587">
                  <c:v>41655.730439814804</c:v>
                </c:pt>
                <c:pt idx="588">
                  <c:v>41655.751273148213</c:v>
                </c:pt>
                <c:pt idx="589">
                  <c:v>41655.772106481476</c:v>
                </c:pt>
                <c:pt idx="590">
                  <c:v>41655.792939814804</c:v>
                </c:pt>
                <c:pt idx="591">
                  <c:v>41655.813773148213</c:v>
                </c:pt>
                <c:pt idx="592">
                  <c:v>41655.834606481483</c:v>
                </c:pt>
                <c:pt idx="593">
                  <c:v>41655.855439814812</c:v>
                </c:pt>
                <c:pt idx="594">
                  <c:v>41655.876273148329</c:v>
                </c:pt>
                <c:pt idx="595">
                  <c:v>41655.897106481476</c:v>
                </c:pt>
                <c:pt idx="596">
                  <c:v>41655.917939814812</c:v>
                </c:pt>
                <c:pt idx="597">
                  <c:v>41655.938773148213</c:v>
                </c:pt>
                <c:pt idx="598">
                  <c:v>41655.959606481483</c:v>
                </c:pt>
                <c:pt idx="599">
                  <c:v>41655.980439814812</c:v>
                </c:pt>
                <c:pt idx="600">
                  <c:v>41656.001273148213</c:v>
                </c:pt>
                <c:pt idx="601">
                  <c:v>41656.022106481476</c:v>
                </c:pt>
                <c:pt idx="602">
                  <c:v>41656.042708333334</c:v>
                </c:pt>
                <c:pt idx="603">
                  <c:v>41656.063622685069</c:v>
                </c:pt>
                <c:pt idx="604">
                  <c:v>41656.084606481483</c:v>
                </c:pt>
                <c:pt idx="605">
                  <c:v>41656.105347222205</c:v>
                </c:pt>
                <c:pt idx="606">
                  <c:v>41656.126273148213</c:v>
                </c:pt>
                <c:pt idx="607">
                  <c:v>41656.147106481476</c:v>
                </c:pt>
                <c:pt idx="608">
                  <c:v>41656.167939814804</c:v>
                </c:pt>
                <c:pt idx="609">
                  <c:v>41656.188773148213</c:v>
                </c:pt>
                <c:pt idx="610">
                  <c:v>41656.209606481476</c:v>
                </c:pt>
                <c:pt idx="611">
                  <c:v>41656.230439814804</c:v>
                </c:pt>
                <c:pt idx="612">
                  <c:v>41656.251273148213</c:v>
                </c:pt>
                <c:pt idx="613">
                  <c:v>41656.272106481476</c:v>
                </c:pt>
                <c:pt idx="614">
                  <c:v>41656.292939814804</c:v>
                </c:pt>
                <c:pt idx="615">
                  <c:v>41656.313773148213</c:v>
                </c:pt>
                <c:pt idx="616">
                  <c:v>41656.334606481483</c:v>
                </c:pt>
                <c:pt idx="617">
                  <c:v>41656.355439814812</c:v>
                </c:pt>
                <c:pt idx="618">
                  <c:v>41656.376273148329</c:v>
                </c:pt>
                <c:pt idx="619">
                  <c:v>41656.397106481476</c:v>
                </c:pt>
                <c:pt idx="620">
                  <c:v>41656.417708333334</c:v>
                </c:pt>
                <c:pt idx="621">
                  <c:v>41656.438773148213</c:v>
                </c:pt>
                <c:pt idx="622">
                  <c:v>41656.460393518515</c:v>
                </c:pt>
                <c:pt idx="623">
                  <c:v>41656.480208333342</c:v>
                </c:pt>
                <c:pt idx="624">
                  <c:v>41656.501273148213</c:v>
                </c:pt>
                <c:pt idx="625">
                  <c:v>41656.522106481476</c:v>
                </c:pt>
                <c:pt idx="626">
                  <c:v>41656.542939814812</c:v>
                </c:pt>
                <c:pt idx="627">
                  <c:v>41656.563773148147</c:v>
                </c:pt>
                <c:pt idx="628">
                  <c:v>41656.584606481483</c:v>
                </c:pt>
                <c:pt idx="629">
                  <c:v>41656.605439814804</c:v>
                </c:pt>
                <c:pt idx="630">
                  <c:v>41656.626273148213</c:v>
                </c:pt>
                <c:pt idx="631">
                  <c:v>41656.647106481476</c:v>
                </c:pt>
                <c:pt idx="632">
                  <c:v>41656.667939814804</c:v>
                </c:pt>
                <c:pt idx="633">
                  <c:v>41656.688773148213</c:v>
                </c:pt>
                <c:pt idx="634">
                  <c:v>41656.709606481476</c:v>
                </c:pt>
                <c:pt idx="635">
                  <c:v>41656.730439814804</c:v>
                </c:pt>
                <c:pt idx="636">
                  <c:v>41656.751273148213</c:v>
                </c:pt>
                <c:pt idx="637">
                  <c:v>41656.772106481476</c:v>
                </c:pt>
                <c:pt idx="638">
                  <c:v>41656.792939814804</c:v>
                </c:pt>
                <c:pt idx="639">
                  <c:v>41656.813773148213</c:v>
                </c:pt>
                <c:pt idx="640">
                  <c:v>41656.834606481483</c:v>
                </c:pt>
                <c:pt idx="641">
                  <c:v>41656.855439814812</c:v>
                </c:pt>
                <c:pt idx="642">
                  <c:v>41656.876273148329</c:v>
                </c:pt>
                <c:pt idx="643">
                  <c:v>41656.896875000013</c:v>
                </c:pt>
                <c:pt idx="644">
                  <c:v>41656.917939814812</c:v>
                </c:pt>
                <c:pt idx="645">
                  <c:v>41656.938773148213</c:v>
                </c:pt>
                <c:pt idx="646">
                  <c:v>41656.959606481483</c:v>
                </c:pt>
                <c:pt idx="647">
                  <c:v>41656.980439814812</c:v>
                </c:pt>
                <c:pt idx="648">
                  <c:v>41657.001041666575</c:v>
                </c:pt>
                <c:pt idx="649">
                  <c:v>41657.022106481476</c:v>
                </c:pt>
                <c:pt idx="650">
                  <c:v>41657.042939814812</c:v>
                </c:pt>
                <c:pt idx="651">
                  <c:v>41657.063773148147</c:v>
                </c:pt>
                <c:pt idx="652">
                  <c:v>41657.084606481483</c:v>
                </c:pt>
                <c:pt idx="653">
                  <c:v>41657.105439814804</c:v>
                </c:pt>
                <c:pt idx="654">
                  <c:v>41657.126273148213</c:v>
                </c:pt>
                <c:pt idx="655">
                  <c:v>41657.147106481476</c:v>
                </c:pt>
                <c:pt idx="656">
                  <c:v>41657.167939814804</c:v>
                </c:pt>
                <c:pt idx="657">
                  <c:v>41657.188773148213</c:v>
                </c:pt>
                <c:pt idx="658">
                  <c:v>41657.209606481476</c:v>
                </c:pt>
                <c:pt idx="659">
                  <c:v>41657.230439814804</c:v>
                </c:pt>
                <c:pt idx="660">
                  <c:v>41657.251273148213</c:v>
                </c:pt>
                <c:pt idx="661">
                  <c:v>41657.272106481476</c:v>
                </c:pt>
                <c:pt idx="662">
                  <c:v>41657.292939814804</c:v>
                </c:pt>
                <c:pt idx="663">
                  <c:v>41657.313773148213</c:v>
                </c:pt>
                <c:pt idx="664">
                  <c:v>41657.334606481483</c:v>
                </c:pt>
                <c:pt idx="665">
                  <c:v>41657.355439814812</c:v>
                </c:pt>
                <c:pt idx="666">
                  <c:v>41657.37604166667</c:v>
                </c:pt>
                <c:pt idx="667">
                  <c:v>41657.397106481476</c:v>
                </c:pt>
                <c:pt idx="668">
                  <c:v>41657.417939814812</c:v>
                </c:pt>
                <c:pt idx="669">
                  <c:v>41657.438773148213</c:v>
                </c:pt>
                <c:pt idx="670">
                  <c:v>41657.459606481483</c:v>
                </c:pt>
                <c:pt idx="671">
                  <c:v>41657.480439814812</c:v>
                </c:pt>
                <c:pt idx="672">
                  <c:v>41657.501273148213</c:v>
                </c:pt>
                <c:pt idx="673">
                  <c:v>41657.522106481476</c:v>
                </c:pt>
                <c:pt idx="674">
                  <c:v>41657.542847222219</c:v>
                </c:pt>
                <c:pt idx="675">
                  <c:v>41657.563773148147</c:v>
                </c:pt>
                <c:pt idx="676">
                  <c:v>41657.584606481483</c:v>
                </c:pt>
                <c:pt idx="677">
                  <c:v>41657.605439814804</c:v>
                </c:pt>
                <c:pt idx="678">
                  <c:v>41657.626273148213</c:v>
                </c:pt>
                <c:pt idx="679">
                  <c:v>41657.647106481476</c:v>
                </c:pt>
                <c:pt idx="680">
                  <c:v>41657.667939814804</c:v>
                </c:pt>
                <c:pt idx="681">
                  <c:v>41657.688773148213</c:v>
                </c:pt>
                <c:pt idx="682">
                  <c:v>41657.709606481476</c:v>
                </c:pt>
                <c:pt idx="683">
                  <c:v>41657.730439814804</c:v>
                </c:pt>
                <c:pt idx="684">
                  <c:v>41657.751273148213</c:v>
                </c:pt>
                <c:pt idx="685">
                  <c:v>41657.772106481476</c:v>
                </c:pt>
                <c:pt idx="686">
                  <c:v>41657.792939814804</c:v>
                </c:pt>
                <c:pt idx="687">
                  <c:v>41657.813773148213</c:v>
                </c:pt>
                <c:pt idx="688">
                  <c:v>41657.834606481483</c:v>
                </c:pt>
                <c:pt idx="689">
                  <c:v>41657.855439814812</c:v>
                </c:pt>
                <c:pt idx="690">
                  <c:v>41657.876273148329</c:v>
                </c:pt>
                <c:pt idx="691">
                  <c:v>41657.897106481476</c:v>
                </c:pt>
                <c:pt idx="692">
                  <c:v>41657.917939814812</c:v>
                </c:pt>
                <c:pt idx="693">
                  <c:v>41657.938773148213</c:v>
                </c:pt>
                <c:pt idx="694">
                  <c:v>41657.959606481483</c:v>
                </c:pt>
                <c:pt idx="695">
                  <c:v>41657.980439814812</c:v>
                </c:pt>
                <c:pt idx="696">
                  <c:v>41658.001273148213</c:v>
                </c:pt>
                <c:pt idx="697">
                  <c:v>41658.022106481476</c:v>
                </c:pt>
                <c:pt idx="698">
                  <c:v>41658.042939814812</c:v>
                </c:pt>
                <c:pt idx="699">
                  <c:v>41658.063773148147</c:v>
                </c:pt>
                <c:pt idx="700">
                  <c:v>41658.084606481483</c:v>
                </c:pt>
                <c:pt idx="701">
                  <c:v>41658.105439814804</c:v>
                </c:pt>
                <c:pt idx="702">
                  <c:v>41658.126273148213</c:v>
                </c:pt>
                <c:pt idx="703">
                  <c:v>41658.147106481476</c:v>
                </c:pt>
                <c:pt idx="704">
                  <c:v>41658.167939814804</c:v>
                </c:pt>
                <c:pt idx="705">
                  <c:v>41658.188773148213</c:v>
                </c:pt>
                <c:pt idx="706">
                  <c:v>41658.209606481476</c:v>
                </c:pt>
                <c:pt idx="707">
                  <c:v>41658.230439814804</c:v>
                </c:pt>
                <c:pt idx="708">
                  <c:v>41658.251273148213</c:v>
                </c:pt>
                <c:pt idx="709">
                  <c:v>41658.272106481476</c:v>
                </c:pt>
                <c:pt idx="710">
                  <c:v>41658.292939814804</c:v>
                </c:pt>
                <c:pt idx="711">
                  <c:v>41658.313773148213</c:v>
                </c:pt>
                <c:pt idx="712">
                  <c:v>41658.334606481483</c:v>
                </c:pt>
                <c:pt idx="713">
                  <c:v>41658.355439814812</c:v>
                </c:pt>
                <c:pt idx="714">
                  <c:v>41658.376273148329</c:v>
                </c:pt>
                <c:pt idx="715">
                  <c:v>41658.396875000013</c:v>
                </c:pt>
                <c:pt idx="716">
                  <c:v>41658.417939814812</c:v>
                </c:pt>
                <c:pt idx="717">
                  <c:v>41658.438773148213</c:v>
                </c:pt>
                <c:pt idx="718">
                  <c:v>41658.459606481483</c:v>
                </c:pt>
                <c:pt idx="719">
                  <c:v>41658.480439814812</c:v>
                </c:pt>
                <c:pt idx="720">
                  <c:v>41658.501273148213</c:v>
                </c:pt>
                <c:pt idx="721">
                  <c:v>41658.522106481476</c:v>
                </c:pt>
                <c:pt idx="722">
                  <c:v>41658.542939814812</c:v>
                </c:pt>
                <c:pt idx="723">
                  <c:v>41658.563773148147</c:v>
                </c:pt>
                <c:pt idx="724">
                  <c:v>41658.584606481483</c:v>
                </c:pt>
                <c:pt idx="725">
                  <c:v>41658.605208333334</c:v>
                </c:pt>
                <c:pt idx="726">
                  <c:v>41658.626273148213</c:v>
                </c:pt>
                <c:pt idx="727">
                  <c:v>41658.647106481476</c:v>
                </c:pt>
                <c:pt idx="728">
                  <c:v>41658.667939814804</c:v>
                </c:pt>
                <c:pt idx="729">
                  <c:v>41658.688773148213</c:v>
                </c:pt>
                <c:pt idx="730">
                  <c:v>41658.709606481476</c:v>
                </c:pt>
                <c:pt idx="731">
                  <c:v>41658.730439814804</c:v>
                </c:pt>
                <c:pt idx="732">
                  <c:v>41658.751273148213</c:v>
                </c:pt>
                <c:pt idx="733">
                  <c:v>41658.772106481476</c:v>
                </c:pt>
                <c:pt idx="734">
                  <c:v>41658.792939814804</c:v>
                </c:pt>
                <c:pt idx="735">
                  <c:v>41658.813773148213</c:v>
                </c:pt>
                <c:pt idx="736">
                  <c:v>41658.834606481483</c:v>
                </c:pt>
                <c:pt idx="737">
                  <c:v>41658.855439814812</c:v>
                </c:pt>
                <c:pt idx="738">
                  <c:v>41658.876273148329</c:v>
                </c:pt>
                <c:pt idx="739">
                  <c:v>41658.897106481476</c:v>
                </c:pt>
                <c:pt idx="740">
                  <c:v>41658.917939814812</c:v>
                </c:pt>
                <c:pt idx="741">
                  <c:v>41658.938773148213</c:v>
                </c:pt>
                <c:pt idx="742">
                  <c:v>41658.959606481483</c:v>
                </c:pt>
                <c:pt idx="743">
                  <c:v>41658.980439814812</c:v>
                </c:pt>
                <c:pt idx="744">
                  <c:v>41659.001273148213</c:v>
                </c:pt>
                <c:pt idx="745">
                  <c:v>41659.022106481476</c:v>
                </c:pt>
                <c:pt idx="746">
                  <c:v>41659.042939814812</c:v>
                </c:pt>
                <c:pt idx="747">
                  <c:v>41659.063773148147</c:v>
                </c:pt>
                <c:pt idx="748">
                  <c:v>41659.084606481483</c:v>
                </c:pt>
                <c:pt idx="749">
                  <c:v>41659.105439814804</c:v>
                </c:pt>
                <c:pt idx="750">
                  <c:v>41659.126273148213</c:v>
                </c:pt>
                <c:pt idx="751">
                  <c:v>41659.147106481476</c:v>
                </c:pt>
                <c:pt idx="752">
                  <c:v>41659.167939814804</c:v>
                </c:pt>
                <c:pt idx="753">
                  <c:v>41659.188773148213</c:v>
                </c:pt>
                <c:pt idx="754">
                  <c:v>41659.209606481476</c:v>
                </c:pt>
                <c:pt idx="755">
                  <c:v>41659.230439814804</c:v>
                </c:pt>
                <c:pt idx="756">
                  <c:v>41659.251273148213</c:v>
                </c:pt>
                <c:pt idx="757">
                  <c:v>41659.272106481476</c:v>
                </c:pt>
                <c:pt idx="758">
                  <c:v>41659.292708333182</c:v>
                </c:pt>
                <c:pt idx="759">
                  <c:v>41659.313773148213</c:v>
                </c:pt>
                <c:pt idx="760">
                  <c:v>41659.334606481483</c:v>
                </c:pt>
                <c:pt idx="761">
                  <c:v>41659.355439814812</c:v>
                </c:pt>
                <c:pt idx="762">
                  <c:v>41659.376273148329</c:v>
                </c:pt>
                <c:pt idx="763">
                  <c:v>41659.397106481476</c:v>
                </c:pt>
                <c:pt idx="764">
                  <c:v>41659.417939814812</c:v>
                </c:pt>
                <c:pt idx="765">
                  <c:v>41659.438773148213</c:v>
                </c:pt>
                <c:pt idx="766">
                  <c:v>41659.459606481483</c:v>
                </c:pt>
                <c:pt idx="767">
                  <c:v>41659.480439814812</c:v>
                </c:pt>
                <c:pt idx="768">
                  <c:v>41659.501273148213</c:v>
                </c:pt>
                <c:pt idx="769">
                  <c:v>41659.522106481476</c:v>
                </c:pt>
                <c:pt idx="770">
                  <c:v>41659.542939814812</c:v>
                </c:pt>
                <c:pt idx="771">
                  <c:v>41659.563773148147</c:v>
                </c:pt>
                <c:pt idx="772">
                  <c:v>41659.584606481483</c:v>
                </c:pt>
                <c:pt idx="773">
                  <c:v>41659.605439814804</c:v>
                </c:pt>
                <c:pt idx="774">
                  <c:v>41659.626273148213</c:v>
                </c:pt>
                <c:pt idx="775">
                  <c:v>41659.647106481476</c:v>
                </c:pt>
                <c:pt idx="776">
                  <c:v>41659.667939814804</c:v>
                </c:pt>
                <c:pt idx="777">
                  <c:v>41659.688773148213</c:v>
                </c:pt>
                <c:pt idx="778">
                  <c:v>41659.709606481476</c:v>
                </c:pt>
                <c:pt idx="779">
                  <c:v>41659.730439814804</c:v>
                </c:pt>
                <c:pt idx="780">
                  <c:v>41659.751273148213</c:v>
                </c:pt>
                <c:pt idx="781">
                  <c:v>41659.772106481476</c:v>
                </c:pt>
                <c:pt idx="782">
                  <c:v>41659.792939814804</c:v>
                </c:pt>
                <c:pt idx="783">
                  <c:v>41659.813773148213</c:v>
                </c:pt>
                <c:pt idx="784">
                  <c:v>41659.834606481483</c:v>
                </c:pt>
                <c:pt idx="785">
                  <c:v>41659.855439814812</c:v>
                </c:pt>
                <c:pt idx="786">
                  <c:v>41659.876273148329</c:v>
                </c:pt>
                <c:pt idx="787">
                  <c:v>41659.897106481476</c:v>
                </c:pt>
                <c:pt idx="788">
                  <c:v>41659.917939814812</c:v>
                </c:pt>
                <c:pt idx="789">
                  <c:v>41659.938773148213</c:v>
                </c:pt>
                <c:pt idx="790">
                  <c:v>41659.959606481483</c:v>
                </c:pt>
                <c:pt idx="791">
                  <c:v>41659.980439814812</c:v>
                </c:pt>
                <c:pt idx="792">
                  <c:v>41660.001273148213</c:v>
                </c:pt>
                <c:pt idx="793">
                  <c:v>41660.022106481476</c:v>
                </c:pt>
                <c:pt idx="794">
                  <c:v>41660.042939814812</c:v>
                </c:pt>
                <c:pt idx="795">
                  <c:v>41660.063773148147</c:v>
                </c:pt>
                <c:pt idx="796">
                  <c:v>41660.084606481483</c:v>
                </c:pt>
                <c:pt idx="797">
                  <c:v>41660.105439814804</c:v>
                </c:pt>
                <c:pt idx="798">
                  <c:v>41660.126273148213</c:v>
                </c:pt>
                <c:pt idx="799">
                  <c:v>41660.147106481476</c:v>
                </c:pt>
                <c:pt idx="800">
                  <c:v>41660.167939814804</c:v>
                </c:pt>
                <c:pt idx="801">
                  <c:v>41660.188773148213</c:v>
                </c:pt>
                <c:pt idx="802">
                  <c:v>41660.209606481476</c:v>
                </c:pt>
                <c:pt idx="803">
                  <c:v>41660.230208333334</c:v>
                </c:pt>
                <c:pt idx="804">
                  <c:v>41660.251041666575</c:v>
                </c:pt>
                <c:pt idx="805">
                  <c:v>41660.271874999999</c:v>
                </c:pt>
                <c:pt idx="806">
                  <c:v>41660.292939814804</c:v>
                </c:pt>
                <c:pt idx="807">
                  <c:v>41660.31354166667</c:v>
                </c:pt>
                <c:pt idx="808">
                  <c:v>41660.334375000013</c:v>
                </c:pt>
                <c:pt idx="809">
                  <c:v>41660.355208333342</c:v>
                </c:pt>
                <c:pt idx="810">
                  <c:v>41660.376273148329</c:v>
                </c:pt>
                <c:pt idx="811">
                  <c:v>41660.397106481476</c:v>
                </c:pt>
                <c:pt idx="812">
                  <c:v>41660.417939814812</c:v>
                </c:pt>
                <c:pt idx="813">
                  <c:v>41660.438773148213</c:v>
                </c:pt>
                <c:pt idx="814">
                  <c:v>41660.459606481483</c:v>
                </c:pt>
                <c:pt idx="815">
                  <c:v>41660.480439814812</c:v>
                </c:pt>
                <c:pt idx="816">
                  <c:v>41660.501273148213</c:v>
                </c:pt>
                <c:pt idx="817">
                  <c:v>41660.522106481476</c:v>
                </c:pt>
                <c:pt idx="818">
                  <c:v>41660.542939814812</c:v>
                </c:pt>
                <c:pt idx="819">
                  <c:v>41660.563773148147</c:v>
                </c:pt>
                <c:pt idx="820">
                  <c:v>41660.584606481483</c:v>
                </c:pt>
                <c:pt idx="821">
                  <c:v>41660.605439814804</c:v>
                </c:pt>
                <c:pt idx="822">
                  <c:v>41660.626273148213</c:v>
                </c:pt>
                <c:pt idx="823">
                  <c:v>41660.647106481476</c:v>
                </c:pt>
                <c:pt idx="824">
                  <c:v>41660.667939814804</c:v>
                </c:pt>
                <c:pt idx="825">
                  <c:v>41660.688773148213</c:v>
                </c:pt>
                <c:pt idx="826">
                  <c:v>41660.709606481476</c:v>
                </c:pt>
                <c:pt idx="827">
                  <c:v>41660.730439814804</c:v>
                </c:pt>
                <c:pt idx="828">
                  <c:v>41660.751273148213</c:v>
                </c:pt>
                <c:pt idx="829">
                  <c:v>41660.772106481476</c:v>
                </c:pt>
                <c:pt idx="830">
                  <c:v>41660.792939814804</c:v>
                </c:pt>
                <c:pt idx="831">
                  <c:v>41660.813773148213</c:v>
                </c:pt>
                <c:pt idx="832">
                  <c:v>41660.834606481483</c:v>
                </c:pt>
                <c:pt idx="833">
                  <c:v>41660.855312500003</c:v>
                </c:pt>
                <c:pt idx="834">
                  <c:v>41660.876273148329</c:v>
                </c:pt>
                <c:pt idx="835">
                  <c:v>41660.897106481476</c:v>
                </c:pt>
                <c:pt idx="836">
                  <c:v>41660.917939814812</c:v>
                </c:pt>
                <c:pt idx="837">
                  <c:v>41660.938773148213</c:v>
                </c:pt>
                <c:pt idx="838">
                  <c:v>41660.959606481483</c:v>
                </c:pt>
                <c:pt idx="839">
                  <c:v>41660.980439814812</c:v>
                </c:pt>
                <c:pt idx="840">
                  <c:v>41661.001273148213</c:v>
                </c:pt>
                <c:pt idx="841">
                  <c:v>41661.022106481476</c:v>
                </c:pt>
                <c:pt idx="842">
                  <c:v>41661.042708333334</c:v>
                </c:pt>
                <c:pt idx="843">
                  <c:v>41661.063541666575</c:v>
                </c:pt>
                <c:pt idx="844">
                  <c:v>41661.084375000013</c:v>
                </c:pt>
                <c:pt idx="845">
                  <c:v>41661.105208333334</c:v>
                </c:pt>
                <c:pt idx="846">
                  <c:v>41661.126041666575</c:v>
                </c:pt>
                <c:pt idx="847">
                  <c:v>41661.146875000013</c:v>
                </c:pt>
                <c:pt idx="848">
                  <c:v>41661.167708333182</c:v>
                </c:pt>
                <c:pt idx="849">
                  <c:v>41661.18854166667</c:v>
                </c:pt>
                <c:pt idx="850">
                  <c:v>41661.209374999999</c:v>
                </c:pt>
                <c:pt idx="851">
                  <c:v>41661.230208333334</c:v>
                </c:pt>
                <c:pt idx="852">
                  <c:v>41661.251041666575</c:v>
                </c:pt>
                <c:pt idx="853">
                  <c:v>41661.271874999999</c:v>
                </c:pt>
                <c:pt idx="854">
                  <c:v>41661.292708333182</c:v>
                </c:pt>
                <c:pt idx="855">
                  <c:v>41661.31354166667</c:v>
                </c:pt>
                <c:pt idx="856">
                  <c:v>41661.334456018543</c:v>
                </c:pt>
                <c:pt idx="857">
                  <c:v>41661.355208333342</c:v>
                </c:pt>
                <c:pt idx="858">
                  <c:v>41661.37604166667</c:v>
                </c:pt>
                <c:pt idx="859">
                  <c:v>41661.396875000013</c:v>
                </c:pt>
                <c:pt idx="860">
                  <c:v>41661.417708333334</c:v>
                </c:pt>
                <c:pt idx="861">
                  <c:v>41661.438773148213</c:v>
                </c:pt>
                <c:pt idx="862">
                  <c:v>41661.459606481483</c:v>
                </c:pt>
                <c:pt idx="863">
                  <c:v>41661.480439814812</c:v>
                </c:pt>
                <c:pt idx="864">
                  <c:v>41661.501273148213</c:v>
                </c:pt>
                <c:pt idx="865">
                  <c:v>41661.522106481476</c:v>
                </c:pt>
                <c:pt idx="866">
                  <c:v>41661.542939814812</c:v>
                </c:pt>
                <c:pt idx="867">
                  <c:v>41661.563773148147</c:v>
                </c:pt>
                <c:pt idx="868">
                  <c:v>41661.584606481483</c:v>
                </c:pt>
                <c:pt idx="869">
                  <c:v>41661.605439814804</c:v>
                </c:pt>
                <c:pt idx="870">
                  <c:v>41661.626273148213</c:v>
                </c:pt>
                <c:pt idx="871">
                  <c:v>41661.647106481476</c:v>
                </c:pt>
                <c:pt idx="872">
                  <c:v>41661.667939814804</c:v>
                </c:pt>
                <c:pt idx="873">
                  <c:v>41661.688773148213</c:v>
                </c:pt>
                <c:pt idx="874">
                  <c:v>41661.709606481476</c:v>
                </c:pt>
                <c:pt idx="875">
                  <c:v>41661.730439814804</c:v>
                </c:pt>
                <c:pt idx="876">
                  <c:v>41661.751041666575</c:v>
                </c:pt>
                <c:pt idx="877">
                  <c:v>41661.771874999999</c:v>
                </c:pt>
                <c:pt idx="878">
                  <c:v>41661.792708333182</c:v>
                </c:pt>
                <c:pt idx="879">
                  <c:v>41661.81354166667</c:v>
                </c:pt>
                <c:pt idx="880">
                  <c:v>41661.834375000013</c:v>
                </c:pt>
                <c:pt idx="881">
                  <c:v>41661.855208333342</c:v>
                </c:pt>
                <c:pt idx="882">
                  <c:v>41661.87604166667</c:v>
                </c:pt>
                <c:pt idx="883">
                  <c:v>41661.896875000013</c:v>
                </c:pt>
                <c:pt idx="884">
                  <c:v>41661.917708333334</c:v>
                </c:pt>
                <c:pt idx="885">
                  <c:v>41661.93854166667</c:v>
                </c:pt>
                <c:pt idx="886">
                  <c:v>41661.959375000013</c:v>
                </c:pt>
                <c:pt idx="887">
                  <c:v>41661.980208333342</c:v>
                </c:pt>
                <c:pt idx="888">
                  <c:v>41662.001273148213</c:v>
                </c:pt>
                <c:pt idx="889">
                  <c:v>41662.021874999999</c:v>
                </c:pt>
                <c:pt idx="890">
                  <c:v>41662.042708333334</c:v>
                </c:pt>
                <c:pt idx="891">
                  <c:v>41662.063541666575</c:v>
                </c:pt>
                <c:pt idx="892">
                  <c:v>41662.084375000013</c:v>
                </c:pt>
                <c:pt idx="893">
                  <c:v>41662.105439814804</c:v>
                </c:pt>
                <c:pt idx="894">
                  <c:v>41662.126273148213</c:v>
                </c:pt>
                <c:pt idx="895">
                  <c:v>41662.147106481476</c:v>
                </c:pt>
                <c:pt idx="896">
                  <c:v>41662.167939814804</c:v>
                </c:pt>
                <c:pt idx="897">
                  <c:v>41662.188773148213</c:v>
                </c:pt>
                <c:pt idx="898">
                  <c:v>41662.209606481476</c:v>
                </c:pt>
                <c:pt idx="899">
                  <c:v>41662.230439814804</c:v>
                </c:pt>
                <c:pt idx="900">
                  <c:v>41662.251273148213</c:v>
                </c:pt>
                <c:pt idx="901">
                  <c:v>41662.272106481476</c:v>
                </c:pt>
                <c:pt idx="902">
                  <c:v>41662.292939814804</c:v>
                </c:pt>
                <c:pt idx="903">
                  <c:v>41662.313773148213</c:v>
                </c:pt>
                <c:pt idx="904">
                  <c:v>41662.334606481483</c:v>
                </c:pt>
                <c:pt idx="905">
                  <c:v>41662.355439814812</c:v>
                </c:pt>
                <c:pt idx="906">
                  <c:v>41662.376273148329</c:v>
                </c:pt>
                <c:pt idx="907">
                  <c:v>41662.396875000013</c:v>
                </c:pt>
                <c:pt idx="908">
                  <c:v>41662.417708333334</c:v>
                </c:pt>
                <c:pt idx="909">
                  <c:v>41662.438773148213</c:v>
                </c:pt>
                <c:pt idx="910">
                  <c:v>41662.459606481483</c:v>
                </c:pt>
                <c:pt idx="911">
                  <c:v>41662.480439814812</c:v>
                </c:pt>
                <c:pt idx="912">
                  <c:v>41662.501273148213</c:v>
                </c:pt>
                <c:pt idx="913">
                  <c:v>41662.522106481476</c:v>
                </c:pt>
                <c:pt idx="914">
                  <c:v>41662.542939814812</c:v>
                </c:pt>
                <c:pt idx="915">
                  <c:v>41662.563773148147</c:v>
                </c:pt>
                <c:pt idx="916">
                  <c:v>41662.584606481483</c:v>
                </c:pt>
                <c:pt idx="917">
                  <c:v>41662.605439814804</c:v>
                </c:pt>
                <c:pt idx="918">
                  <c:v>41662.626273148213</c:v>
                </c:pt>
                <c:pt idx="919">
                  <c:v>41662.647106481476</c:v>
                </c:pt>
                <c:pt idx="920">
                  <c:v>41662.667939814804</c:v>
                </c:pt>
                <c:pt idx="921">
                  <c:v>41662.688773148213</c:v>
                </c:pt>
                <c:pt idx="922">
                  <c:v>41662.709374999999</c:v>
                </c:pt>
                <c:pt idx="923">
                  <c:v>41662.730208333334</c:v>
                </c:pt>
                <c:pt idx="924">
                  <c:v>41662.751041666575</c:v>
                </c:pt>
                <c:pt idx="925">
                  <c:v>41662.772106481476</c:v>
                </c:pt>
                <c:pt idx="926">
                  <c:v>41662.792939814804</c:v>
                </c:pt>
                <c:pt idx="927">
                  <c:v>41662.813692129632</c:v>
                </c:pt>
                <c:pt idx="928">
                  <c:v>41662.834606481483</c:v>
                </c:pt>
                <c:pt idx="929">
                  <c:v>41662.855439814812</c:v>
                </c:pt>
                <c:pt idx="930">
                  <c:v>41662.876273148329</c:v>
                </c:pt>
                <c:pt idx="931">
                  <c:v>41662.897106481476</c:v>
                </c:pt>
                <c:pt idx="932">
                  <c:v>41662.917939814812</c:v>
                </c:pt>
                <c:pt idx="933">
                  <c:v>41662.938773148213</c:v>
                </c:pt>
                <c:pt idx="934">
                  <c:v>41662.959606481483</c:v>
                </c:pt>
                <c:pt idx="935">
                  <c:v>41662.980439814812</c:v>
                </c:pt>
                <c:pt idx="936">
                  <c:v>41663.001273148213</c:v>
                </c:pt>
                <c:pt idx="937">
                  <c:v>41663.022106481476</c:v>
                </c:pt>
                <c:pt idx="938">
                  <c:v>41663.042939814812</c:v>
                </c:pt>
                <c:pt idx="939">
                  <c:v>41663.063773148147</c:v>
                </c:pt>
                <c:pt idx="940">
                  <c:v>41663.084606481483</c:v>
                </c:pt>
                <c:pt idx="941">
                  <c:v>41663.105439814804</c:v>
                </c:pt>
                <c:pt idx="942">
                  <c:v>41663.126273148213</c:v>
                </c:pt>
                <c:pt idx="943">
                  <c:v>41663.147106481476</c:v>
                </c:pt>
                <c:pt idx="944">
                  <c:v>41663.167939814804</c:v>
                </c:pt>
                <c:pt idx="945">
                  <c:v>41663.188773148213</c:v>
                </c:pt>
                <c:pt idx="946">
                  <c:v>41663.209513888891</c:v>
                </c:pt>
                <c:pt idx="947">
                  <c:v>41663.230439814804</c:v>
                </c:pt>
                <c:pt idx="948">
                  <c:v>41663.251273148213</c:v>
                </c:pt>
                <c:pt idx="949">
                  <c:v>41663.272106481476</c:v>
                </c:pt>
                <c:pt idx="950">
                  <c:v>41663.292939814804</c:v>
                </c:pt>
                <c:pt idx="951">
                  <c:v>41663.313773148213</c:v>
                </c:pt>
                <c:pt idx="952">
                  <c:v>41663.334606481483</c:v>
                </c:pt>
                <c:pt idx="953">
                  <c:v>41663.355439814812</c:v>
                </c:pt>
                <c:pt idx="954">
                  <c:v>41663.376273148329</c:v>
                </c:pt>
                <c:pt idx="955">
                  <c:v>41663.397106481476</c:v>
                </c:pt>
                <c:pt idx="956">
                  <c:v>41663.417708333334</c:v>
                </c:pt>
                <c:pt idx="957">
                  <c:v>41663.438773148213</c:v>
                </c:pt>
                <c:pt idx="958">
                  <c:v>41663.459606481483</c:v>
                </c:pt>
                <c:pt idx="959">
                  <c:v>41663.480439814812</c:v>
                </c:pt>
                <c:pt idx="960">
                  <c:v>41663.501273148213</c:v>
                </c:pt>
                <c:pt idx="961">
                  <c:v>41663.522106481476</c:v>
                </c:pt>
                <c:pt idx="962">
                  <c:v>41663.542939814812</c:v>
                </c:pt>
                <c:pt idx="963">
                  <c:v>41663.563773148147</c:v>
                </c:pt>
                <c:pt idx="964">
                  <c:v>41663.584606481483</c:v>
                </c:pt>
                <c:pt idx="965">
                  <c:v>41663.605208333334</c:v>
                </c:pt>
                <c:pt idx="966">
                  <c:v>41663.626273148213</c:v>
                </c:pt>
                <c:pt idx="967">
                  <c:v>41663.646875000013</c:v>
                </c:pt>
                <c:pt idx="968">
                  <c:v>41663.667939814804</c:v>
                </c:pt>
                <c:pt idx="969">
                  <c:v>41663.68854166667</c:v>
                </c:pt>
                <c:pt idx="970">
                  <c:v>41663.709374999999</c:v>
                </c:pt>
                <c:pt idx="971">
                  <c:v>41663.730208333334</c:v>
                </c:pt>
                <c:pt idx="972">
                  <c:v>41663.751273148213</c:v>
                </c:pt>
                <c:pt idx="973">
                  <c:v>41663.772106481476</c:v>
                </c:pt>
                <c:pt idx="974">
                  <c:v>41663.792939814804</c:v>
                </c:pt>
                <c:pt idx="975">
                  <c:v>41663.813773148213</c:v>
                </c:pt>
                <c:pt idx="976">
                  <c:v>41663.834606481483</c:v>
                </c:pt>
                <c:pt idx="977">
                  <c:v>41663.855439814812</c:v>
                </c:pt>
                <c:pt idx="978">
                  <c:v>41663.876273148329</c:v>
                </c:pt>
                <c:pt idx="979">
                  <c:v>41663.897106481476</c:v>
                </c:pt>
                <c:pt idx="980">
                  <c:v>41663.917939814812</c:v>
                </c:pt>
                <c:pt idx="981">
                  <c:v>41663.938773148213</c:v>
                </c:pt>
                <c:pt idx="982">
                  <c:v>41663.959606481483</c:v>
                </c:pt>
                <c:pt idx="983">
                  <c:v>41663.980439814812</c:v>
                </c:pt>
                <c:pt idx="984">
                  <c:v>41664.001122685069</c:v>
                </c:pt>
                <c:pt idx="985">
                  <c:v>41664.022106481476</c:v>
                </c:pt>
                <c:pt idx="986">
                  <c:v>41664.042939814812</c:v>
                </c:pt>
                <c:pt idx="987">
                  <c:v>41664.063738425932</c:v>
                </c:pt>
                <c:pt idx="988">
                  <c:v>41664.084606481483</c:v>
                </c:pt>
                <c:pt idx="989">
                  <c:v>41664.105439814804</c:v>
                </c:pt>
                <c:pt idx="990">
                  <c:v>41664.126273148213</c:v>
                </c:pt>
                <c:pt idx="991">
                  <c:v>41664.147106481476</c:v>
                </c:pt>
                <c:pt idx="992">
                  <c:v>41664.167939814804</c:v>
                </c:pt>
                <c:pt idx="993">
                  <c:v>41664.188773148213</c:v>
                </c:pt>
                <c:pt idx="994">
                  <c:v>41664.209606481476</c:v>
                </c:pt>
                <c:pt idx="995">
                  <c:v>41664.230439814804</c:v>
                </c:pt>
                <c:pt idx="996">
                  <c:v>41664.251273148213</c:v>
                </c:pt>
                <c:pt idx="997">
                  <c:v>41664.272106481476</c:v>
                </c:pt>
                <c:pt idx="998">
                  <c:v>41664.292708333182</c:v>
                </c:pt>
                <c:pt idx="999">
                  <c:v>41664.31354166667</c:v>
                </c:pt>
                <c:pt idx="1000">
                  <c:v>41664.334375000013</c:v>
                </c:pt>
                <c:pt idx="1001">
                  <c:v>41664.355208333342</c:v>
                </c:pt>
                <c:pt idx="1002">
                  <c:v>41664.37604166667</c:v>
                </c:pt>
                <c:pt idx="1003">
                  <c:v>41664.397106481476</c:v>
                </c:pt>
                <c:pt idx="1004">
                  <c:v>41664.417939814812</c:v>
                </c:pt>
                <c:pt idx="1005">
                  <c:v>41664.43854166667</c:v>
                </c:pt>
                <c:pt idx="1006">
                  <c:v>41664.459606481483</c:v>
                </c:pt>
                <c:pt idx="1007">
                  <c:v>41664.480439814812</c:v>
                </c:pt>
                <c:pt idx="1008">
                  <c:v>41664.501273148213</c:v>
                </c:pt>
                <c:pt idx="1009">
                  <c:v>41664.521874999999</c:v>
                </c:pt>
                <c:pt idx="1010">
                  <c:v>41664.542939814812</c:v>
                </c:pt>
                <c:pt idx="1011">
                  <c:v>41664.563773148147</c:v>
                </c:pt>
                <c:pt idx="1012">
                  <c:v>41664.584606481483</c:v>
                </c:pt>
                <c:pt idx="1013">
                  <c:v>41664.605439814804</c:v>
                </c:pt>
                <c:pt idx="1014">
                  <c:v>41664.626041666575</c:v>
                </c:pt>
                <c:pt idx="1015">
                  <c:v>41664.647106481476</c:v>
                </c:pt>
                <c:pt idx="1016">
                  <c:v>41664.667708333182</c:v>
                </c:pt>
                <c:pt idx="1017">
                  <c:v>41664.68854166667</c:v>
                </c:pt>
                <c:pt idx="1018">
                  <c:v>41664.709374999999</c:v>
                </c:pt>
                <c:pt idx="1019">
                  <c:v>41664.730208333334</c:v>
                </c:pt>
                <c:pt idx="1020">
                  <c:v>41664.751041666575</c:v>
                </c:pt>
                <c:pt idx="1021">
                  <c:v>41664.771874999999</c:v>
                </c:pt>
                <c:pt idx="1022">
                  <c:v>41664.792708333182</c:v>
                </c:pt>
                <c:pt idx="1023">
                  <c:v>41664.81354166667</c:v>
                </c:pt>
                <c:pt idx="1024">
                  <c:v>41664.834375000013</c:v>
                </c:pt>
                <c:pt idx="1025">
                  <c:v>41664.855208333342</c:v>
                </c:pt>
                <c:pt idx="1026">
                  <c:v>41664.876273148329</c:v>
                </c:pt>
                <c:pt idx="1027">
                  <c:v>41664.897106481476</c:v>
                </c:pt>
                <c:pt idx="1028">
                  <c:v>41664.917939814812</c:v>
                </c:pt>
                <c:pt idx="1029">
                  <c:v>41664.938773148213</c:v>
                </c:pt>
                <c:pt idx="1030">
                  <c:v>41664.959606481483</c:v>
                </c:pt>
                <c:pt idx="1031">
                  <c:v>41664.980439814812</c:v>
                </c:pt>
                <c:pt idx="1032">
                  <c:v>41665.001273148213</c:v>
                </c:pt>
                <c:pt idx="1033">
                  <c:v>41665.022106481476</c:v>
                </c:pt>
                <c:pt idx="1034">
                  <c:v>41665.042939814812</c:v>
                </c:pt>
                <c:pt idx="1035">
                  <c:v>41665.063773148147</c:v>
                </c:pt>
                <c:pt idx="1036">
                  <c:v>41665.084548611114</c:v>
                </c:pt>
                <c:pt idx="1037">
                  <c:v>41665.105439814804</c:v>
                </c:pt>
                <c:pt idx="1038">
                  <c:v>41665.126273148213</c:v>
                </c:pt>
                <c:pt idx="1039">
                  <c:v>41665.147106481476</c:v>
                </c:pt>
                <c:pt idx="1040">
                  <c:v>41665.167939814804</c:v>
                </c:pt>
                <c:pt idx="1041">
                  <c:v>41665.188773148213</c:v>
                </c:pt>
                <c:pt idx="1042">
                  <c:v>41665.209606481476</c:v>
                </c:pt>
                <c:pt idx="1043">
                  <c:v>41665.230439814804</c:v>
                </c:pt>
                <c:pt idx="1044">
                  <c:v>41665.251273148213</c:v>
                </c:pt>
                <c:pt idx="1045">
                  <c:v>41665.272106481476</c:v>
                </c:pt>
                <c:pt idx="1046">
                  <c:v>41665.292939814804</c:v>
                </c:pt>
                <c:pt idx="1047">
                  <c:v>41665.313773148213</c:v>
                </c:pt>
                <c:pt idx="1048">
                  <c:v>41665.334606481483</c:v>
                </c:pt>
                <c:pt idx="1049">
                  <c:v>41665.355439814812</c:v>
                </c:pt>
                <c:pt idx="1050">
                  <c:v>41665.37604166667</c:v>
                </c:pt>
                <c:pt idx="1051">
                  <c:v>41665.397106481476</c:v>
                </c:pt>
                <c:pt idx="1052">
                  <c:v>41665.417939814812</c:v>
                </c:pt>
                <c:pt idx="1053">
                  <c:v>41665.438773148213</c:v>
                </c:pt>
                <c:pt idx="1054">
                  <c:v>41665.459606481483</c:v>
                </c:pt>
                <c:pt idx="1055">
                  <c:v>41665.480439814812</c:v>
                </c:pt>
                <c:pt idx="1056">
                  <c:v>41665.501041666575</c:v>
                </c:pt>
                <c:pt idx="1057">
                  <c:v>41665.522013888891</c:v>
                </c:pt>
                <c:pt idx="1058">
                  <c:v>41665.542939814812</c:v>
                </c:pt>
                <c:pt idx="1059">
                  <c:v>41665.563773148147</c:v>
                </c:pt>
                <c:pt idx="1060">
                  <c:v>41665.584606481483</c:v>
                </c:pt>
                <c:pt idx="1061">
                  <c:v>41665.605439814804</c:v>
                </c:pt>
                <c:pt idx="1062">
                  <c:v>41665.626041666575</c:v>
                </c:pt>
                <c:pt idx="1063">
                  <c:v>41665.646875000013</c:v>
                </c:pt>
                <c:pt idx="1064">
                  <c:v>41665.667939814804</c:v>
                </c:pt>
                <c:pt idx="1065">
                  <c:v>41665.688773148213</c:v>
                </c:pt>
                <c:pt idx="1066">
                  <c:v>41665.709606481476</c:v>
                </c:pt>
                <c:pt idx="1067">
                  <c:v>41665.730439814804</c:v>
                </c:pt>
                <c:pt idx="1068">
                  <c:v>41665.751273148213</c:v>
                </c:pt>
                <c:pt idx="1069">
                  <c:v>41665.772106481476</c:v>
                </c:pt>
                <c:pt idx="1070">
                  <c:v>41665.792939814804</c:v>
                </c:pt>
                <c:pt idx="1071">
                  <c:v>41665.813773148213</c:v>
                </c:pt>
                <c:pt idx="1072">
                  <c:v>41665.834375000013</c:v>
                </c:pt>
                <c:pt idx="1073">
                  <c:v>41665.855439814812</c:v>
                </c:pt>
                <c:pt idx="1074">
                  <c:v>41665.876273148329</c:v>
                </c:pt>
                <c:pt idx="1075">
                  <c:v>41665.897106481476</c:v>
                </c:pt>
                <c:pt idx="1076">
                  <c:v>41665.917939814812</c:v>
                </c:pt>
                <c:pt idx="1077">
                  <c:v>41665.938773148213</c:v>
                </c:pt>
                <c:pt idx="1078">
                  <c:v>41665.959606481483</c:v>
                </c:pt>
                <c:pt idx="1079">
                  <c:v>41665.980439814812</c:v>
                </c:pt>
                <c:pt idx="1080">
                  <c:v>41666.001273148213</c:v>
                </c:pt>
                <c:pt idx="1081">
                  <c:v>41666.022106481476</c:v>
                </c:pt>
                <c:pt idx="1082">
                  <c:v>41666.042939814812</c:v>
                </c:pt>
                <c:pt idx="1083">
                  <c:v>41666.063773148147</c:v>
                </c:pt>
                <c:pt idx="1084">
                  <c:v>41666.084606481483</c:v>
                </c:pt>
                <c:pt idx="1085">
                  <c:v>41666.105439814804</c:v>
                </c:pt>
                <c:pt idx="1086">
                  <c:v>41666.126273148213</c:v>
                </c:pt>
                <c:pt idx="1087">
                  <c:v>41666.147106481476</c:v>
                </c:pt>
                <c:pt idx="1088">
                  <c:v>41666.167939814804</c:v>
                </c:pt>
                <c:pt idx="1089">
                  <c:v>41666.188773148213</c:v>
                </c:pt>
                <c:pt idx="1090">
                  <c:v>41666.209606481476</c:v>
                </c:pt>
                <c:pt idx="1091">
                  <c:v>41666.230439814804</c:v>
                </c:pt>
                <c:pt idx="1092">
                  <c:v>41666.251273148213</c:v>
                </c:pt>
                <c:pt idx="1093">
                  <c:v>41666.271874999999</c:v>
                </c:pt>
                <c:pt idx="1094">
                  <c:v>41666.292939814804</c:v>
                </c:pt>
                <c:pt idx="1095">
                  <c:v>41666.313773148213</c:v>
                </c:pt>
                <c:pt idx="1096">
                  <c:v>41666.334606481483</c:v>
                </c:pt>
                <c:pt idx="1097">
                  <c:v>41666.355439814812</c:v>
                </c:pt>
                <c:pt idx="1098">
                  <c:v>41666.376273148329</c:v>
                </c:pt>
                <c:pt idx="1099">
                  <c:v>41666.397106481476</c:v>
                </c:pt>
                <c:pt idx="1100">
                  <c:v>41666.417939814812</c:v>
                </c:pt>
                <c:pt idx="1101">
                  <c:v>41666.438773148213</c:v>
                </c:pt>
                <c:pt idx="1102">
                  <c:v>41666.459375000013</c:v>
                </c:pt>
                <c:pt idx="1103">
                  <c:v>41666.480439814812</c:v>
                </c:pt>
                <c:pt idx="1104">
                  <c:v>41666.501273148213</c:v>
                </c:pt>
                <c:pt idx="1105">
                  <c:v>41666.521874999999</c:v>
                </c:pt>
                <c:pt idx="1106">
                  <c:v>41666.542708333334</c:v>
                </c:pt>
                <c:pt idx="1107">
                  <c:v>41666.563773148147</c:v>
                </c:pt>
                <c:pt idx="1108">
                  <c:v>41666.584606481483</c:v>
                </c:pt>
                <c:pt idx="1109">
                  <c:v>41666.605439814804</c:v>
                </c:pt>
                <c:pt idx="1110">
                  <c:v>41666.626273148213</c:v>
                </c:pt>
                <c:pt idx="1111">
                  <c:v>41666.647106481476</c:v>
                </c:pt>
                <c:pt idx="1112">
                  <c:v>41666.667939814804</c:v>
                </c:pt>
                <c:pt idx="1113">
                  <c:v>41666.688773148213</c:v>
                </c:pt>
                <c:pt idx="1114">
                  <c:v>41666.709606481476</c:v>
                </c:pt>
                <c:pt idx="1115">
                  <c:v>41666.730439814804</c:v>
                </c:pt>
                <c:pt idx="1116">
                  <c:v>41666.751273148213</c:v>
                </c:pt>
                <c:pt idx="1117">
                  <c:v>41666.772106481476</c:v>
                </c:pt>
                <c:pt idx="1118">
                  <c:v>41666.792939814804</c:v>
                </c:pt>
                <c:pt idx="1119">
                  <c:v>41666.813773148213</c:v>
                </c:pt>
                <c:pt idx="1120">
                  <c:v>41666.834606481483</c:v>
                </c:pt>
                <c:pt idx="1121">
                  <c:v>41666.855439814812</c:v>
                </c:pt>
                <c:pt idx="1122">
                  <c:v>41666.876273148329</c:v>
                </c:pt>
                <c:pt idx="1123">
                  <c:v>41666.897106481476</c:v>
                </c:pt>
                <c:pt idx="1124">
                  <c:v>41666.917939814812</c:v>
                </c:pt>
                <c:pt idx="1125">
                  <c:v>41666.938773148213</c:v>
                </c:pt>
                <c:pt idx="1126">
                  <c:v>41666.959606481483</c:v>
                </c:pt>
                <c:pt idx="1127">
                  <c:v>41666.980439814812</c:v>
                </c:pt>
                <c:pt idx="1128">
                  <c:v>41667.001273148213</c:v>
                </c:pt>
                <c:pt idx="1129">
                  <c:v>41667.022106481476</c:v>
                </c:pt>
                <c:pt idx="1130">
                  <c:v>41667.042939814812</c:v>
                </c:pt>
                <c:pt idx="1131">
                  <c:v>41667.063773148147</c:v>
                </c:pt>
                <c:pt idx="1132">
                  <c:v>41667.084606481483</c:v>
                </c:pt>
                <c:pt idx="1133">
                  <c:v>41667.105439814804</c:v>
                </c:pt>
                <c:pt idx="1134">
                  <c:v>41667.126273148213</c:v>
                </c:pt>
                <c:pt idx="1135">
                  <c:v>41667.147106481476</c:v>
                </c:pt>
                <c:pt idx="1136">
                  <c:v>41667.167939814804</c:v>
                </c:pt>
                <c:pt idx="1137">
                  <c:v>41667.188773148213</c:v>
                </c:pt>
                <c:pt idx="1138">
                  <c:v>41667.209606481476</c:v>
                </c:pt>
                <c:pt idx="1139">
                  <c:v>41667.230439814804</c:v>
                </c:pt>
                <c:pt idx="1140">
                  <c:v>41667.251273148213</c:v>
                </c:pt>
                <c:pt idx="1141">
                  <c:v>41667.272106481476</c:v>
                </c:pt>
                <c:pt idx="1142">
                  <c:v>41667.292939814804</c:v>
                </c:pt>
                <c:pt idx="1143">
                  <c:v>41667.313773148213</c:v>
                </c:pt>
                <c:pt idx="1144">
                  <c:v>41667.334606481483</c:v>
                </c:pt>
                <c:pt idx="1145">
                  <c:v>41667.355439814812</c:v>
                </c:pt>
                <c:pt idx="1146">
                  <c:v>41667.376273148329</c:v>
                </c:pt>
                <c:pt idx="1147">
                  <c:v>41667.397106481476</c:v>
                </c:pt>
                <c:pt idx="1148">
                  <c:v>41667.417939814812</c:v>
                </c:pt>
                <c:pt idx="1149">
                  <c:v>41667.438773148213</c:v>
                </c:pt>
                <c:pt idx="1150">
                  <c:v>41667.459606481483</c:v>
                </c:pt>
                <c:pt idx="1151">
                  <c:v>41667.480439814812</c:v>
                </c:pt>
                <c:pt idx="1152">
                  <c:v>41667.501273148213</c:v>
                </c:pt>
                <c:pt idx="1153">
                  <c:v>41667.522106481476</c:v>
                </c:pt>
                <c:pt idx="1154">
                  <c:v>41667.542939814812</c:v>
                </c:pt>
                <c:pt idx="1155">
                  <c:v>41667.563773148147</c:v>
                </c:pt>
                <c:pt idx="1156">
                  <c:v>41667.584606481483</c:v>
                </c:pt>
                <c:pt idx="1157">
                  <c:v>41667.605439814804</c:v>
                </c:pt>
                <c:pt idx="1158">
                  <c:v>41667.626273148213</c:v>
                </c:pt>
                <c:pt idx="1159">
                  <c:v>41667.647106481476</c:v>
                </c:pt>
                <c:pt idx="1160">
                  <c:v>41667.667939814804</c:v>
                </c:pt>
                <c:pt idx="1161">
                  <c:v>41667.688773148213</c:v>
                </c:pt>
                <c:pt idx="1162">
                  <c:v>41667.709606481476</c:v>
                </c:pt>
                <c:pt idx="1163">
                  <c:v>41667.730439814804</c:v>
                </c:pt>
                <c:pt idx="1164">
                  <c:v>41667.751273148213</c:v>
                </c:pt>
                <c:pt idx="1165">
                  <c:v>41667.772106481476</c:v>
                </c:pt>
                <c:pt idx="1166">
                  <c:v>41667.792939814804</c:v>
                </c:pt>
                <c:pt idx="1167">
                  <c:v>41667.81354166667</c:v>
                </c:pt>
                <c:pt idx="1168">
                  <c:v>41667.834375000013</c:v>
                </c:pt>
                <c:pt idx="1169">
                  <c:v>41667.855208333342</c:v>
                </c:pt>
                <c:pt idx="1170">
                  <c:v>41667.87604166667</c:v>
                </c:pt>
                <c:pt idx="1171">
                  <c:v>41667.896875000013</c:v>
                </c:pt>
                <c:pt idx="1172">
                  <c:v>41667.917708333334</c:v>
                </c:pt>
                <c:pt idx="1173">
                  <c:v>41667.93854166667</c:v>
                </c:pt>
                <c:pt idx="1174">
                  <c:v>41667.959606481483</c:v>
                </c:pt>
                <c:pt idx="1175">
                  <c:v>41667.980208333342</c:v>
                </c:pt>
                <c:pt idx="1176">
                  <c:v>41668.001273148213</c:v>
                </c:pt>
                <c:pt idx="1177">
                  <c:v>41668.021874999999</c:v>
                </c:pt>
                <c:pt idx="1178">
                  <c:v>41668.042708333334</c:v>
                </c:pt>
                <c:pt idx="1179">
                  <c:v>41668.063541666575</c:v>
                </c:pt>
                <c:pt idx="1180">
                  <c:v>41668.084375000013</c:v>
                </c:pt>
                <c:pt idx="1181">
                  <c:v>41668.105208333334</c:v>
                </c:pt>
                <c:pt idx="1182">
                  <c:v>41668.126273148213</c:v>
                </c:pt>
                <c:pt idx="1183">
                  <c:v>41668.147106481476</c:v>
                </c:pt>
                <c:pt idx="1184">
                  <c:v>41668.167939814804</c:v>
                </c:pt>
                <c:pt idx="1185">
                  <c:v>41668.18854166667</c:v>
                </c:pt>
                <c:pt idx="1186">
                  <c:v>41668.209374999999</c:v>
                </c:pt>
                <c:pt idx="1187">
                  <c:v>41668.230208333334</c:v>
                </c:pt>
                <c:pt idx="1188">
                  <c:v>41668.251041666575</c:v>
                </c:pt>
                <c:pt idx="1189">
                  <c:v>41668.271874999999</c:v>
                </c:pt>
                <c:pt idx="1190">
                  <c:v>41668.292708333182</c:v>
                </c:pt>
                <c:pt idx="1191">
                  <c:v>41668.31354166667</c:v>
                </c:pt>
                <c:pt idx="1192">
                  <c:v>41668.334375000013</c:v>
                </c:pt>
                <c:pt idx="1193">
                  <c:v>41668.355208333342</c:v>
                </c:pt>
                <c:pt idx="1194">
                  <c:v>41668.376273148329</c:v>
                </c:pt>
                <c:pt idx="1195">
                  <c:v>41668.397106481476</c:v>
                </c:pt>
                <c:pt idx="1196">
                  <c:v>41668.417939814812</c:v>
                </c:pt>
                <c:pt idx="1197">
                  <c:v>41668.438773148213</c:v>
                </c:pt>
                <c:pt idx="1198">
                  <c:v>41668.459606481483</c:v>
                </c:pt>
                <c:pt idx="1199">
                  <c:v>41668.480439814812</c:v>
                </c:pt>
                <c:pt idx="1200">
                  <c:v>41685.376273148329</c:v>
                </c:pt>
                <c:pt idx="1201">
                  <c:v>41685.397106481476</c:v>
                </c:pt>
                <c:pt idx="1202">
                  <c:v>41685.417939814812</c:v>
                </c:pt>
                <c:pt idx="1203">
                  <c:v>41685.438773148213</c:v>
                </c:pt>
                <c:pt idx="1204">
                  <c:v>41685.459606481483</c:v>
                </c:pt>
                <c:pt idx="1205">
                  <c:v>41685.480439814812</c:v>
                </c:pt>
                <c:pt idx="1206">
                  <c:v>41685.501273148213</c:v>
                </c:pt>
                <c:pt idx="1207">
                  <c:v>41685.522106481476</c:v>
                </c:pt>
                <c:pt idx="1208">
                  <c:v>41685.542939814812</c:v>
                </c:pt>
                <c:pt idx="1209">
                  <c:v>41685.563634259255</c:v>
                </c:pt>
                <c:pt idx="1210">
                  <c:v>41685.584606481483</c:v>
                </c:pt>
                <c:pt idx="1211">
                  <c:v>41685.605439814804</c:v>
                </c:pt>
                <c:pt idx="1212">
                  <c:v>41685.626273148213</c:v>
                </c:pt>
                <c:pt idx="1213">
                  <c:v>41685.647106481476</c:v>
                </c:pt>
                <c:pt idx="1214">
                  <c:v>41685.667939814804</c:v>
                </c:pt>
                <c:pt idx="1215">
                  <c:v>41685.688773148213</c:v>
                </c:pt>
                <c:pt idx="1216">
                  <c:v>41685.709606481476</c:v>
                </c:pt>
                <c:pt idx="1217">
                  <c:v>41685.730439814804</c:v>
                </c:pt>
                <c:pt idx="1218">
                  <c:v>41685.751273148213</c:v>
                </c:pt>
                <c:pt idx="1219">
                  <c:v>41685.772106481476</c:v>
                </c:pt>
                <c:pt idx="1220">
                  <c:v>41685.792939814804</c:v>
                </c:pt>
                <c:pt idx="1221">
                  <c:v>41685.813773148213</c:v>
                </c:pt>
                <c:pt idx="1222">
                  <c:v>41685.834606481483</c:v>
                </c:pt>
                <c:pt idx="1223">
                  <c:v>41685.855439814812</c:v>
                </c:pt>
                <c:pt idx="1224">
                  <c:v>41685.876273148329</c:v>
                </c:pt>
                <c:pt idx="1225">
                  <c:v>41685.896875000013</c:v>
                </c:pt>
                <c:pt idx="1226">
                  <c:v>41685.917708333334</c:v>
                </c:pt>
                <c:pt idx="1227">
                  <c:v>41685.93854166667</c:v>
                </c:pt>
                <c:pt idx="1228">
                  <c:v>41685.959375000013</c:v>
                </c:pt>
                <c:pt idx="1229">
                  <c:v>41685.980208333342</c:v>
                </c:pt>
                <c:pt idx="1230">
                  <c:v>41686.001273148213</c:v>
                </c:pt>
                <c:pt idx="1231">
                  <c:v>41686.021874999999</c:v>
                </c:pt>
                <c:pt idx="1232">
                  <c:v>41686.042939814812</c:v>
                </c:pt>
                <c:pt idx="1233">
                  <c:v>41686.063541666575</c:v>
                </c:pt>
                <c:pt idx="1234">
                  <c:v>41686.084375000013</c:v>
                </c:pt>
                <c:pt idx="1235">
                  <c:v>41686.105208333334</c:v>
                </c:pt>
                <c:pt idx="1236">
                  <c:v>41686.126041666575</c:v>
                </c:pt>
                <c:pt idx="1237">
                  <c:v>41686.146875000013</c:v>
                </c:pt>
                <c:pt idx="1238">
                  <c:v>41686.167939814804</c:v>
                </c:pt>
                <c:pt idx="1239">
                  <c:v>41686.188773148213</c:v>
                </c:pt>
                <c:pt idx="1240">
                  <c:v>41686.209606481476</c:v>
                </c:pt>
                <c:pt idx="1241">
                  <c:v>41686.230439814804</c:v>
                </c:pt>
                <c:pt idx="1242">
                  <c:v>41686.251273148213</c:v>
                </c:pt>
                <c:pt idx="1243">
                  <c:v>41686.272106481476</c:v>
                </c:pt>
                <c:pt idx="1244">
                  <c:v>41686.292939814804</c:v>
                </c:pt>
                <c:pt idx="1245">
                  <c:v>41686.313773148213</c:v>
                </c:pt>
                <c:pt idx="1246">
                  <c:v>41686.334606481483</c:v>
                </c:pt>
                <c:pt idx="1247">
                  <c:v>41686.355439814812</c:v>
                </c:pt>
                <c:pt idx="1248">
                  <c:v>41686.376273148329</c:v>
                </c:pt>
                <c:pt idx="1249">
                  <c:v>41686.397106481476</c:v>
                </c:pt>
                <c:pt idx="1250">
                  <c:v>41686.417939814812</c:v>
                </c:pt>
                <c:pt idx="1251">
                  <c:v>41686.438576389046</c:v>
                </c:pt>
                <c:pt idx="1252">
                  <c:v>41686.459606481483</c:v>
                </c:pt>
                <c:pt idx="1253">
                  <c:v>41686.480439814812</c:v>
                </c:pt>
                <c:pt idx="1254">
                  <c:v>41686.501273148213</c:v>
                </c:pt>
                <c:pt idx="1255">
                  <c:v>41686.522106481476</c:v>
                </c:pt>
                <c:pt idx="1256">
                  <c:v>41686.542939814812</c:v>
                </c:pt>
                <c:pt idx="1257">
                  <c:v>41686.563773148147</c:v>
                </c:pt>
                <c:pt idx="1258">
                  <c:v>41686.584606481483</c:v>
                </c:pt>
                <c:pt idx="1259">
                  <c:v>41686.605439814804</c:v>
                </c:pt>
                <c:pt idx="1260">
                  <c:v>41686.626273148213</c:v>
                </c:pt>
                <c:pt idx="1261">
                  <c:v>41686.647106481476</c:v>
                </c:pt>
                <c:pt idx="1262">
                  <c:v>41686.667939814804</c:v>
                </c:pt>
                <c:pt idx="1263">
                  <c:v>41686.688773148213</c:v>
                </c:pt>
                <c:pt idx="1264">
                  <c:v>41686.709606481476</c:v>
                </c:pt>
                <c:pt idx="1265">
                  <c:v>41686.730439814804</c:v>
                </c:pt>
                <c:pt idx="1266">
                  <c:v>41686.751273148213</c:v>
                </c:pt>
                <c:pt idx="1267">
                  <c:v>41686.771874999999</c:v>
                </c:pt>
                <c:pt idx="1268">
                  <c:v>41686.792939814804</c:v>
                </c:pt>
                <c:pt idx="1269">
                  <c:v>41686.813773148213</c:v>
                </c:pt>
                <c:pt idx="1270">
                  <c:v>41686.834606481483</c:v>
                </c:pt>
                <c:pt idx="1271">
                  <c:v>41686.855439814812</c:v>
                </c:pt>
                <c:pt idx="1272">
                  <c:v>41686.876273148329</c:v>
                </c:pt>
                <c:pt idx="1273">
                  <c:v>41686.897106481476</c:v>
                </c:pt>
                <c:pt idx="1274">
                  <c:v>41686.917939814812</c:v>
                </c:pt>
                <c:pt idx="1275">
                  <c:v>41686.938773148213</c:v>
                </c:pt>
                <c:pt idx="1276">
                  <c:v>41686.959606481483</c:v>
                </c:pt>
                <c:pt idx="1277">
                  <c:v>41686.980335648266</c:v>
                </c:pt>
                <c:pt idx="1278">
                  <c:v>41687.001273148213</c:v>
                </c:pt>
                <c:pt idx="1279">
                  <c:v>41687.022106481476</c:v>
                </c:pt>
                <c:pt idx="1280">
                  <c:v>41687.042939814812</c:v>
                </c:pt>
                <c:pt idx="1281">
                  <c:v>41687.063773148147</c:v>
                </c:pt>
                <c:pt idx="1282">
                  <c:v>41687.084606481483</c:v>
                </c:pt>
                <c:pt idx="1283">
                  <c:v>41687.105439814804</c:v>
                </c:pt>
                <c:pt idx="1284">
                  <c:v>41687.126273148213</c:v>
                </c:pt>
                <c:pt idx="1285">
                  <c:v>41687.147106481476</c:v>
                </c:pt>
                <c:pt idx="1286">
                  <c:v>41687.167939814804</c:v>
                </c:pt>
                <c:pt idx="1287">
                  <c:v>41687.188773148213</c:v>
                </c:pt>
                <c:pt idx="1288">
                  <c:v>41687.209606481476</c:v>
                </c:pt>
                <c:pt idx="1289">
                  <c:v>41687.230439814804</c:v>
                </c:pt>
                <c:pt idx="1290">
                  <c:v>41687.251273148213</c:v>
                </c:pt>
                <c:pt idx="1291">
                  <c:v>41687.272106481476</c:v>
                </c:pt>
                <c:pt idx="1292">
                  <c:v>41687.292939814804</c:v>
                </c:pt>
                <c:pt idx="1293">
                  <c:v>41687.31354166667</c:v>
                </c:pt>
                <c:pt idx="1294">
                  <c:v>41687.334606481483</c:v>
                </c:pt>
                <c:pt idx="1295">
                  <c:v>41687.355439814812</c:v>
                </c:pt>
                <c:pt idx="1296">
                  <c:v>41687.376273148329</c:v>
                </c:pt>
                <c:pt idx="1297">
                  <c:v>41687.397106481476</c:v>
                </c:pt>
                <c:pt idx="1298">
                  <c:v>41687.417939814812</c:v>
                </c:pt>
                <c:pt idx="1299">
                  <c:v>41687.438553240885</c:v>
                </c:pt>
                <c:pt idx="1300">
                  <c:v>41687.459606481483</c:v>
                </c:pt>
                <c:pt idx="1301">
                  <c:v>41687.480439814812</c:v>
                </c:pt>
                <c:pt idx="1302">
                  <c:v>41687.501192129625</c:v>
                </c:pt>
                <c:pt idx="1303">
                  <c:v>41687.522106481476</c:v>
                </c:pt>
                <c:pt idx="1304">
                  <c:v>41687.542939814812</c:v>
                </c:pt>
                <c:pt idx="1305">
                  <c:v>41687.563773148147</c:v>
                </c:pt>
                <c:pt idx="1306">
                  <c:v>41687.584606481483</c:v>
                </c:pt>
                <c:pt idx="1307">
                  <c:v>41687.605439814804</c:v>
                </c:pt>
                <c:pt idx="1308">
                  <c:v>41687.626273148213</c:v>
                </c:pt>
                <c:pt idx="1309">
                  <c:v>41687.647106481476</c:v>
                </c:pt>
                <c:pt idx="1310">
                  <c:v>41687.667939814804</c:v>
                </c:pt>
                <c:pt idx="1311">
                  <c:v>41687.688773148213</c:v>
                </c:pt>
                <c:pt idx="1312">
                  <c:v>41687.709606481476</c:v>
                </c:pt>
                <c:pt idx="1313">
                  <c:v>41687.730439814804</c:v>
                </c:pt>
                <c:pt idx="1314">
                  <c:v>41687.751273148213</c:v>
                </c:pt>
                <c:pt idx="1315">
                  <c:v>41687.772106481476</c:v>
                </c:pt>
                <c:pt idx="1316">
                  <c:v>41687.792939814804</c:v>
                </c:pt>
                <c:pt idx="1317">
                  <c:v>41687.813773148213</c:v>
                </c:pt>
                <c:pt idx="1318">
                  <c:v>41687.834606481483</c:v>
                </c:pt>
                <c:pt idx="1319">
                  <c:v>41687.855439814812</c:v>
                </c:pt>
                <c:pt idx="1320">
                  <c:v>41687.876273148329</c:v>
                </c:pt>
                <c:pt idx="1321">
                  <c:v>41687.896875000013</c:v>
                </c:pt>
                <c:pt idx="1322">
                  <c:v>41687.917939814812</c:v>
                </c:pt>
                <c:pt idx="1323">
                  <c:v>41687.938773148213</c:v>
                </c:pt>
                <c:pt idx="1324">
                  <c:v>41687.959606481483</c:v>
                </c:pt>
                <c:pt idx="1325">
                  <c:v>41687.980439814812</c:v>
                </c:pt>
                <c:pt idx="1326">
                  <c:v>41688.001273148213</c:v>
                </c:pt>
                <c:pt idx="1327">
                  <c:v>41688.022106481476</c:v>
                </c:pt>
                <c:pt idx="1328">
                  <c:v>41688.042939814812</c:v>
                </c:pt>
                <c:pt idx="1329">
                  <c:v>41688.063773148147</c:v>
                </c:pt>
                <c:pt idx="1330">
                  <c:v>41688.084606481483</c:v>
                </c:pt>
                <c:pt idx="1331">
                  <c:v>41688.105439814804</c:v>
                </c:pt>
                <c:pt idx="1332">
                  <c:v>41688.126273148213</c:v>
                </c:pt>
                <c:pt idx="1333">
                  <c:v>41688.147106481476</c:v>
                </c:pt>
                <c:pt idx="1334">
                  <c:v>41688.167939814804</c:v>
                </c:pt>
                <c:pt idx="1335">
                  <c:v>41688.188773148213</c:v>
                </c:pt>
                <c:pt idx="1336">
                  <c:v>41688.209606481476</c:v>
                </c:pt>
                <c:pt idx="1337">
                  <c:v>41688.230439814804</c:v>
                </c:pt>
                <c:pt idx="1338">
                  <c:v>41688.251273148213</c:v>
                </c:pt>
                <c:pt idx="1339">
                  <c:v>41688.272106481476</c:v>
                </c:pt>
                <c:pt idx="1340">
                  <c:v>41688.292939814804</c:v>
                </c:pt>
                <c:pt idx="1341">
                  <c:v>41688.313773148213</c:v>
                </c:pt>
                <c:pt idx="1342">
                  <c:v>41688.334606481483</c:v>
                </c:pt>
                <c:pt idx="1343">
                  <c:v>41688.355439814812</c:v>
                </c:pt>
                <c:pt idx="1344">
                  <c:v>41688.376273148329</c:v>
                </c:pt>
                <c:pt idx="1345">
                  <c:v>41688.397106481476</c:v>
                </c:pt>
                <c:pt idx="1346">
                  <c:v>41688.417939814812</c:v>
                </c:pt>
                <c:pt idx="1347">
                  <c:v>41688.438773148213</c:v>
                </c:pt>
                <c:pt idx="1348">
                  <c:v>41688.459606481483</c:v>
                </c:pt>
                <c:pt idx="1349">
                  <c:v>41688.480208333342</c:v>
                </c:pt>
                <c:pt idx="1350">
                  <c:v>41688.501273148213</c:v>
                </c:pt>
                <c:pt idx="1351">
                  <c:v>41688.522106481476</c:v>
                </c:pt>
                <c:pt idx="1352">
                  <c:v>41688.542939814812</c:v>
                </c:pt>
                <c:pt idx="1353">
                  <c:v>41688.563773148147</c:v>
                </c:pt>
                <c:pt idx="1354">
                  <c:v>41688.584606481483</c:v>
                </c:pt>
                <c:pt idx="1355">
                  <c:v>41688.605243055557</c:v>
                </c:pt>
                <c:pt idx="1356">
                  <c:v>41688.626273148213</c:v>
                </c:pt>
                <c:pt idx="1357">
                  <c:v>41688.647106481476</c:v>
                </c:pt>
                <c:pt idx="1358">
                  <c:v>41688.667939814804</c:v>
                </c:pt>
                <c:pt idx="1359">
                  <c:v>41688.688773148213</c:v>
                </c:pt>
                <c:pt idx="1360">
                  <c:v>41688.709606481476</c:v>
                </c:pt>
                <c:pt idx="1361">
                  <c:v>41688.730439814804</c:v>
                </c:pt>
                <c:pt idx="1362">
                  <c:v>41688.751273148213</c:v>
                </c:pt>
                <c:pt idx="1363">
                  <c:v>41688.772106481476</c:v>
                </c:pt>
                <c:pt idx="1364">
                  <c:v>41688.792939814804</c:v>
                </c:pt>
                <c:pt idx="1365">
                  <c:v>41688.813773148213</c:v>
                </c:pt>
                <c:pt idx="1366">
                  <c:v>41688.834606481483</c:v>
                </c:pt>
                <c:pt idx="1367">
                  <c:v>41688.855439814812</c:v>
                </c:pt>
                <c:pt idx="1368">
                  <c:v>41688.876273148329</c:v>
                </c:pt>
                <c:pt idx="1369">
                  <c:v>41688.897106481476</c:v>
                </c:pt>
                <c:pt idx="1370">
                  <c:v>41688.917939814812</c:v>
                </c:pt>
                <c:pt idx="1371">
                  <c:v>41688.93854166667</c:v>
                </c:pt>
                <c:pt idx="1372">
                  <c:v>41688.959606481483</c:v>
                </c:pt>
                <c:pt idx="1373">
                  <c:v>41688.980208333342</c:v>
                </c:pt>
                <c:pt idx="1374">
                  <c:v>41689.001273148213</c:v>
                </c:pt>
                <c:pt idx="1375">
                  <c:v>41689.021874999999</c:v>
                </c:pt>
                <c:pt idx="1376">
                  <c:v>41689.042708333334</c:v>
                </c:pt>
                <c:pt idx="1377">
                  <c:v>41689.063541666575</c:v>
                </c:pt>
                <c:pt idx="1378">
                  <c:v>41689.084375000013</c:v>
                </c:pt>
                <c:pt idx="1379">
                  <c:v>41689.105208333334</c:v>
                </c:pt>
                <c:pt idx="1380">
                  <c:v>41689.126041666575</c:v>
                </c:pt>
                <c:pt idx="1381">
                  <c:v>41689.146875000013</c:v>
                </c:pt>
                <c:pt idx="1382">
                  <c:v>41689.167708333182</c:v>
                </c:pt>
                <c:pt idx="1383">
                  <c:v>41689.18854166667</c:v>
                </c:pt>
                <c:pt idx="1384">
                  <c:v>41689.209456018521</c:v>
                </c:pt>
                <c:pt idx="1385">
                  <c:v>41689.230208333334</c:v>
                </c:pt>
                <c:pt idx="1386">
                  <c:v>41689.251041666575</c:v>
                </c:pt>
                <c:pt idx="1387">
                  <c:v>41689.271874999999</c:v>
                </c:pt>
                <c:pt idx="1388">
                  <c:v>41689.292708333182</c:v>
                </c:pt>
                <c:pt idx="1389">
                  <c:v>41689.31354166667</c:v>
                </c:pt>
                <c:pt idx="1390">
                  <c:v>41689.334606481483</c:v>
                </c:pt>
                <c:pt idx="1391">
                  <c:v>41689.355208333342</c:v>
                </c:pt>
                <c:pt idx="1392">
                  <c:v>41689.37604166667</c:v>
                </c:pt>
                <c:pt idx="1393">
                  <c:v>41689.396875000013</c:v>
                </c:pt>
                <c:pt idx="1394">
                  <c:v>41689.417708333334</c:v>
                </c:pt>
                <c:pt idx="1395">
                  <c:v>41689.43854166667</c:v>
                </c:pt>
                <c:pt idx="1396">
                  <c:v>41689.459375000013</c:v>
                </c:pt>
                <c:pt idx="1397">
                  <c:v>41689.480208333342</c:v>
                </c:pt>
                <c:pt idx="1398">
                  <c:v>41689.501041666575</c:v>
                </c:pt>
                <c:pt idx="1399">
                  <c:v>41689.521874999999</c:v>
                </c:pt>
                <c:pt idx="1400">
                  <c:v>41689.542708333334</c:v>
                </c:pt>
                <c:pt idx="1401">
                  <c:v>41689.563541666575</c:v>
                </c:pt>
                <c:pt idx="1402">
                  <c:v>41689.584375000013</c:v>
                </c:pt>
                <c:pt idx="1403">
                  <c:v>41689.605208333334</c:v>
                </c:pt>
                <c:pt idx="1404">
                  <c:v>41689.626041666575</c:v>
                </c:pt>
                <c:pt idx="1405">
                  <c:v>41689.647106481476</c:v>
                </c:pt>
                <c:pt idx="1406">
                  <c:v>41689.667708333182</c:v>
                </c:pt>
                <c:pt idx="1407">
                  <c:v>41689.68854166667</c:v>
                </c:pt>
                <c:pt idx="1408">
                  <c:v>41689.709374999999</c:v>
                </c:pt>
                <c:pt idx="1409">
                  <c:v>41689.730208333334</c:v>
                </c:pt>
                <c:pt idx="1410">
                  <c:v>41689.751273148213</c:v>
                </c:pt>
                <c:pt idx="1411">
                  <c:v>41689.771874999999</c:v>
                </c:pt>
                <c:pt idx="1412">
                  <c:v>41689.792708333182</c:v>
                </c:pt>
                <c:pt idx="1413">
                  <c:v>41689.81354166667</c:v>
                </c:pt>
                <c:pt idx="1414">
                  <c:v>41689.834375000013</c:v>
                </c:pt>
                <c:pt idx="1415">
                  <c:v>41689.855208333342</c:v>
                </c:pt>
                <c:pt idx="1416">
                  <c:v>41689.87604166667</c:v>
                </c:pt>
                <c:pt idx="1417">
                  <c:v>41689.896875000013</c:v>
                </c:pt>
                <c:pt idx="1418">
                  <c:v>41689.917708333334</c:v>
                </c:pt>
                <c:pt idx="1419">
                  <c:v>41689.93854166667</c:v>
                </c:pt>
                <c:pt idx="1420">
                  <c:v>41689.959375000013</c:v>
                </c:pt>
                <c:pt idx="1421">
                  <c:v>41689.980439814812</c:v>
                </c:pt>
                <c:pt idx="1422">
                  <c:v>41690.001273148213</c:v>
                </c:pt>
                <c:pt idx="1423">
                  <c:v>41690.022106481476</c:v>
                </c:pt>
                <c:pt idx="1424">
                  <c:v>41690.042939814812</c:v>
                </c:pt>
                <c:pt idx="1425">
                  <c:v>41690.063773148147</c:v>
                </c:pt>
                <c:pt idx="1426">
                  <c:v>41690.084606481483</c:v>
                </c:pt>
                <c:pt idx="1427">
                  <c:v>41690.105439814804</c:v>
                </c:pt>
                <c:pt idx="1428">
                  <c:v>41690.126273148213</c:v>
                </c:pt>
                <c:pt idx="1429">
                  <c:v>41690.147106481476</c:v>
                </c:pt>
                <c:pt idx="1430">
                  <c:v>41690.167939814804</c:v>
                </c:pt>
                <c:pt idx="1431">
                  <c:v>41690.188773148213</c:v>
                </c:pt>
                <c:pt idx="1432">
                  <c:v>41690.209606481476</c:v>
                </c:pt>
                <c:pt idx="1433">
                  <c:v>41690.230439814804</c:v>
                </c:pt>
                <c:pt idx="1434">
                  <c:v>41690.251273148213</c:v>
                </c:pt>
                <c:pt idx="1435">
                  <c:v>41690.272106481476</c:v>
                </c:pt>
                <c:pt idx="1436">
                  <c:v>41690.292708333182</c:v>
                </c:pt>
                <c:pt idx="1437">
                  <c:v>41690.313773148213</c:v>
                </c:pt>
                <c:pt idx="1438">
                  <c:v>41690.334606481483</c:v>
                </c:pt>
                <c:pt idx="1439">
                  <c:v>41690.355439814812</c:v>
                </c:pt>
                <c:pt idx="1440">
                  <c:v>41690.376273148329</c:v>
                </c:pt>
                <c:pt idx="1441">
                  <c:v>41690.397106481476</c:v>
                </c:pt>
                <c:pt idx="1442">
                  <c:v>41690.417939814812</c:v>
                </c:pt>
                <c:pt idx="1443">
                  <c:v>41690.438773148213</c:v>
                </c:pt>
                <c:pt idx="1444">
                  <c:v>41690.459432870368</c:v>
                </c:pt>
                <c:pt idx="1445">
                  <c:v>41690.480439814812</c:v>
                </c:pt>
                <c:pt idx="1446">
                  <c:v>41690.501273148213</c:v>
                </c:pt>
                <c:pt idx="1447">
                  <c:v>41690.522106481476</c:v>
                </c:pt>
                <c:pt idx="1448">
                  <c:v>41690.542939814812</c:v>
                </c:pt>
                <c:pt idx="1449">
                  <c:v>41690.563773148147</c:v>
                </c:pt>
                <c:pt idx="1450">
                  <c:v>41690.584606481483</c:v>
                </c:pt>
                <c:pt idx="1451">
                  <c:v>41690.605439814804</c:v>
                </c:pt>
                <c:pt idx="1452">
                  <c:v>41690.626273148213</c:v>
                </c:pt>
                <c:pt idx="1453">
                  <c:v>41690.647106481476</c:v>
                </c:pt>
                <c:pt idx="1454">
                  <c:v>41690.667939814804</c:v>
                </c:pt>
                <c:pt idx="1455">
                  <c:v>41690.688773148213</c:v>
                </c:pt>
                <c:pt idx="1456">
                  <c:v>41690.709606481476</c:v>
                </c:pt>
                <c:pt idx="1457">
                  <c:v>41690.730208333334</c:v>
                </c:pt>
                <c:pt idx="1458">
                  <c:v>41690.751041666575</c:v>
                </c:pt>
                <c:pt idx="1459">
                  <c:v>41690.771874999999</c:v>
                </c:pt>
                <c:pt idx="1460">
                  <c:v>41690.792708333182</c:v>
                </c:pt>
                <c:pt idx="1461">
                  <c:v>41690.81354166667</c:v>
                </c:pt>
                <c:pt idx="1462">
                  <c:v>41690.834606481483</c:v>
                </c:pt>
                <c:pt idx="1463">
                  <c:v>41690.855208333342</c:v>
                </c:pt>
                <c:pt idx="1464">
                  <c:v>41690.87604166667</c:v>
                </c:pt>
                <c:pt idx="1465">
                  <c:v>41690.896875000013</c:v>
                </c:pt>
                <c:pt idx="1466">
                  <c:v>41690.917708333334</c:v>
                </c:pt>
                <c:pt idx="1467">
                  <c:v>41690.93854166667</c:v>
                </c:pt>
                <c:pt idx="1468">
                  <c:v>41690.959375000013</c:v>
                </c:pt>
                <c:pt idx="1469">
                  <c:v>41690.980208333342</c:v>
                </c:pt>
                <c:pt idx="1470">
                  <c:v>41691.001273148213</c:v>
                </c:pt>
                <c:pt idx="1471">
                  <c:v>41691.021874999999</c:v>
                </c:pt>
                <c:pt idx="1472">
                  <c:v>41691.042708333334</c:v>
                </c:pt>
                <c:pt idx="1473">
                  <c:v>41691.063541666575</c:v>
                </c:pt>
                <c:pt idx="1474">
                  <c:v>41691.084375000013</c:v>
                </c:pt>
                <c:pt idx="1475">
                  <c:v>41691.105208333334</c:v>
                </c:pt>
                <c:pt idx="1476">
                  <c:v>41691.126041666575</c:v>
                </c:pt>
                <c:pt idx="1477">
                  <c:v>41691.146875000013</c:v>
                </c:pt>
                <c:pt idx="1478">
                  <c:v>41691.167708333182</c:v>
                </c:pt>
                <c:pt idx="1479">
                  <c:v>41691.18854166667</c:v>
                </c:pt>
                <c:pt idx="1480">
                  <c:v>41691.209374999999</c:v>
                </c:pt>
                <c:pt idx="1481">
                  <c:v>41691.230208333334</c:v>
                </c:pt>
                <c:pt idx="1482">
                  <c:v>41691.251041666575</c:v>
                </c:pt>
                <c:pt idx="1483">
                  <c:v>41691.271874999999</c:v>
                </c:pt>
                <c:pt idx="1484">
                  <c:v>41691.292708333182</c:v>
                </c:pt>
                <c:pt idx="1485">
                  <c:v>41691.31354166667</c:v>
                </c:pt>
                <c:pt idx="1486">
                  <c:v>41691.334375000013</c:v>
                </c:pt>
                <c:pt idx="1487">
                  <c:v>41691.355208333342</c:v>
                </c:pt>
                <c:pt idx="1488">
                  <c:v>41691.376273148329</c:v>
                </c:pt>
                <c:pt idx="1489">
                  <c:v>41691.396875000013</c:v>
                </c:pt>
                <c:pt idx="1490">
                  <c:v>41691.417708333334</c:v>
                </c:pt>
                <c:pt idx="1491">
                  <c:v>41691.43854166667</c:v>
                </c:pt>
                <c:pt idx="1492">
                  <c:v>41691.459375000013</c:v>
                </c:pt>
                <c:pt idx="1493">
                  <c:v>41691.480208333342</c:v>
                </c:pt>
                <c:pt idx="1494">
                  <c:v>41691.501041666575</c:v>
                </c:pt>
                <c:pt idx="1495">
                  <c:v>41691.521874999999</c:v>
                </c:pt>
                <c:pt idx="1496">
                  <c:v>41691.542708333334</c:v>
                </c:pt>
                <c:pt idx="1497">
                  <c:v>41691.563541666575</c:v>
                </c:pt>
                <c:pt idx="1498">
                  <c:v>41691.584606481483</c:v>
                </c:pt>
                <c:pt idx="1499">
                  <c:v>41691.605208333334</c:v>
                </c:pt>
                <c:pt idx="1500">
                  <c:v>41691.626041666575</c:v>
                </c:pt>
                <c:pt idx="1501">
                  <c:v>41691.646875000013</c:v>
                </c:pt>
                <c:pt idx="1502">
                  <c:v>41691.667708333182</c:v>
                </c:pt>
                <c:pt idx="1503">
                  <c:v>41691.68854166667</c:v>
                </c:pt>
                <c:pt idx="1504">
                  <c:v>41691.709374999999</c:v>
                </c:pt>
                <c:pt idx="1505">
                  <c:v>41691.730208333334</c:v>
                </c:pt>
                <c:pt idx="1506">
                  <c:v>41691.751041666575</c:v>
                </c:pt>
                <c:pt idx="1507">
                  <c:v>41691.771874999999</c:v>
                </c:pt>
                <c:pt idx="1508">
                  <c:v>41691.792939814804</c:v>
                </c:pt>
                <c:pt idx="1509">
                  <c:v>41691.81354166667</c:v>
                </c:pt>
                <c:pt idx="1510">
                  <c:v>41691.834606481483</c:v>
                </c:pt>
                <c:pt idx="1511">
                  <c:v>41691.855208333342</c:v>
                </c:pt>
                <c:pt idx="1512">
                  <c:v>41691.87604166667</c:v>
                </c:pt>
                <c:pt idx="1513">
                  <c:v>41691.896875000013</c:v>
                </c:pt>
                <c:pt idx="1514">
                  <c:v>41691.917708333334</c:v>
                </c:pt>
                <c:pt idx="1515">
                  <c:v>41691.93854166667</c:v>
                </c:pt>
                <c:pt idx="1516">
                  <c:v>41691.959375000013</c:v>
                </c:pt>
                <c:pt idx="1517">
                  <c:v>41691.980208333342</c:v>
                </c:pt>
                <c:pt idx="1518">
                  <c:v>41692.001273148213</c:v>
                </c:pt>
                <c:pt idx="1519">
                  <c:v>41692.021874999999</c:v>
                </c:pt>
                <c:pt idx="1520">
                  <c:v>41692.042939814812</c:v>
                </c:pt>
                <c:pt idx="1521">
                  <c:v>41692.063541666575</c:v>
                </c:pt>
                <c:pt idx="1522">
                  <c:v>41692.084375000013</c:v>
                </c:pt>
                <c:pt idx="1523">
                  <c:v>41692.105208333334</c:v>
                </c:pt>
                <c:pt idx="1524">
                  <c:v>41692.126041666575</c:v>
                </c:pt>
                <c:pt idx="1525">
                  <c:v>41692.146875000013</c:v>
                </c:pt>
                <c:pt idx="1526">
                  <c:v>41692.167708333182</c:v>
                </c:pt>
                <c:pt idx="1527">
                  <c:v>41692.18854166667</c:v>
                </c:pt>
                <c:pt idx="1528">
                  <c:v>41692.209374999999</c:v>
                </c:pt>
                <c:pt idx="1529">
                  <c:v>41692.230208333334</c:v>
                </c:pt>
                <c:pt idx="1530">
                  <c:v>41692.251041666575</c:v>
                </c:pt>
                <c:pt idx="1531">
                  <c:v>41692.271874999999</c:v>
                </c:pt>
                <c:pt idx="1532">
                  <c:v>41692.292708333182</c:v>
                </c:pt>
                <c:pt idx="1533">
                  <c:v>41692.31354166667</c:v>
                </c:pt>
                <c:pt idx="1534">
                  <c:v>41692.334375000013</c:v>
                </c:pt>
                <c:pt idx="1535">
                  <c:v>41692.355208333342</c:v>
                </c:pt>
                <c:pt idx="1536">
                  <c:v>41692.37604166667</c:v>
                </c:pt>
                <c:pt idx="1537">
                  <c:v>41692.396875000013</c:v>
                </c:pt>
                <c:pt idx="1538">
                  <c:v>41692.417708333334</c:v>
                </c:pt>
                <c:pt idx="1539">
                  <c:v>41692.43854166667</c:v>
                </c:pt>
                <c:pt idx="1540">
                  <c:v>41692.459375000013</c:v>
                </c:pt>
                <c:pt idx="1541">
                  <c:v>41692.480208333342</c:v>
                </c:pt>
                <c:pt idx="1542">
                  <c:v>41692.501041666575</c:v>
                </c:pt>
                <c:pt idx="1543">
                  <c:v>41692.521874999999</c:v>
                </c:pt>
                <c:pt idx="1544">
                  <c:v>41692.542708333334</c:v>
                </c:pt>
                <c:pt idx="1545">
                  <c:v>41692.563541666575</c:v>
                </c:pt>
                <c:pt idx="1546">
                  <c:v>41692.584375000013</c:v>
                </c:pt>
                <c:pt idx="1547">
                  <c:v>41692.605208333334</c:v>
                </c:pt>
                <c:pt idx="1548">
                  <c:v>41692.626041666575</c:v>
                </c:pt>
                <c:pt idx="1549">
                  <c:v>41692.646875000013</c:v>
                </c:pt>
                <c:pt idx="1550">
                  <c:v>41692.667939814804</c:v>
                </c:pt>
                <c:pt idx="1551">
                  <c:v>41692.68854166667</c:v>
                </c:pt>
                <c:pt idx="1552">
                  <c:v>41692.709374999999</c:v>
                </c:pt>
                <c:pt idx="1553">
                  <c:v>41692.730208333334</c:v>
                </c:pt>
                <c:pt idx="1554">
                  <c:v>41692.751041666575</c:v>
                </c:pt>
                <c:pt idx="1555">
                  <c:v>41692.771874999999</c:v>
                </c:pt>
                <c:pt idx="1556">
                  <c:v>41692.792939814804</c:v>
                </c:pt>
                <c:pt idx="1557">
                  <c:v>41692.81354166667</c:v>
                </c:pt>
                <c:pt idx="1558">
                  <c:v>41692.834375000013</c:v>
                </c:pt>
                <c:pt idx="1559">
                  <c:v>41692.855208333342</c:v>
                </c:pt>
                <c:pt idx="1560">
                  <c:v>41692.87604166667</c:v>
                </c:pt>
                <c:pt idx="1561">
                  <c:v>41692.896875000013</c:v>
                </c:pt>
                <c:pt idx="1562">
                  <c:v>41692.917708333334</c:v>
                </c:pt>
                <c:pt idx="1563">
                  <c:v>41692.93854166667</c:v>
                </c:pt>
                <c:pt idx="1564">
                  <c:v>41692.959375000013</c:v>
                </c:pt>
                <c:pt idx="1565">
                  <c:v>41692.980208333342</c:v>
                </c:pt>
                <c:pt idx="1566">
                  <c:v>41693.001076388893</c:v>
                </c:pt>
                <c:pt idx="1567">
                  <c:v>41693.021874999999</c:v>
                </c:pt>
                <c:pt idx="1568">
                  <c:v>41693.042708333334</c:v>
                </c:pt>
                <c:pt idx="1569">
                  <c:v>41693.063541666575</c:v>
                </c:pt>
                <c:pt idx="1570">
                  <c:v>41693.084375000013</c:v>
                </c:pt>
                <c:pt idx="1571">
                  <c:v>41693.105208333334</c:v>
                </c:pt>
                <c:pt idx="1572">
                  <c:v>41693.126041666575</c:v>
                </c:pt>
                <c:pt idx="1573">
                  <c:v>41693.146875000013</c:v>
                </c:pt>
                <c:pt idx="1574">
                  <c:v>41693.167708333182</c:v>
                </c:pt>
                <c:pt idx="1575">
                  <c:v>41693.18854166667</c:v>
                </c:pt>
                <c:pt idx="1576">
                  <c:v>41693.209374999999</c:v>
                </c:pt>
                <c:pt idx="1577">
                  <c:v>41693.230208333334</c:v>
                </c:pt>
                <c:pt idx="1578">
                  <c:v>41693.251041666575</c:v>
                </c:pt>
                <c:pt idx="1579">
                  <c:v>41693.271874999999</c:v>
                </c:pt>
                <c:pt idx="1580">
                  <c:v>41693.292708333182</c:v>
                </c:pt>
                <c:pt idx="1581">
                  <c:v>41693.31354166667</c:v>
                </c:pt>
                <c:pt idx="1582">
                  <c:v>41693.334375000013</c:v>
                </c:pt>
                <c:pt idx="1583">
                  <c:v>41693.355208333342</c:v>
                </c:pt>
                <c:pt idx="1584">
                  <c:v>41693.37604166667</c:v>
                </c:pt>
                <c:pt idx="1585">
                  <c:v>41693.396875000013</c:v>
                </c:pt>
                <c:pt idx="1586">
                  <c:v>41693.417708333334</c:v>
                </c:pt>
                <c:pt idx="1587">
                  <c:v>41693.43854166667</c:v>
                </c:pt>
                <c:pt idx="1588">
                  <c:v>41693.459375000013</c:v>
                </c:pt>
                <c:pt idx="1589">
                  <c:v>41693.480208333342</c:v>
                </c:pt>
                <c:pt idx="1590">
                  <c:v>41693.501041666575</c:v>
                </c:pt>
                <c:pt idx="1591">
                  <c:v>41693.521874999999</c:v>
                </c:pt>
                <c:pt idx="1592">
                  <c:v>41693.542708333334</c:v>
                </c:pt>
                <c:pt idx="1593">
                  <c:v>41693.563541666575</c:v>
                </c:pt>
                <c:pt idx="1594">
                  <c:v>41693.584375000013</c:v>
                </c:pt>
                <c:pt idx="1595">
                  <c:v>41693.605208333334</c:v>
                </c:pt>
                <c:pt idx="1596">
                  <c:v>41693.626041666575</c:v>
                </c:pt>
                <c:pt idx="1597">
                  <c:v>41693.646875000013</c:v>
                </c:pt>
                <c:pt idx="1598">
                  <c:v>41693.667708333182</c:v>
                </c:pt>
                <c:pt idx="1599">
                  <c:v>41693.68854166667</c:v>
                </c:pt>
                <c:pt idx="1600">
                  <c:v>41693.709374999999</c:v>
                </c:pt>
                <c:pt idx="1601">
                  <c:v>41693.730208333334</c:v>
                </c:pt>
                <c:pt idx="1602">
                  <c:v>41693.751041666575</c:v>
                </c:pt>
                <c:pt idx="1603">
                  <c:v>41693.771874999999</c:v>
                </c:pt>
                <c:pt idx="1604">
                  <c:v>41693.792708333182</c:v>
                </c:pt>
                <c:pt idx="1605">
                  <c:v>41693.81354166667</c:v>
                </c:pt>
                <c:pt idx="1606">
                  <c:v>41693.834375000013</c:v>
                </c:pt>
                <c:pt idx="1607">
                  <c:v>41693.855208333342</c:v>
                </c:pt>
                <c:pt idx="1608">
                  <c:v>41693.876273148329</c:v>
                </c:pt>
                <c:pt idx="1609">
                  <c:v>41693.897106481476</c:v>
                </c:pt>
                <c:pt idx="1610">
                  <c:v>41693.917939814812</c:v>
                </c:pt>
                <c:pt idx="1611">
                  <c:v>41693.938773148213</c:v>
                </c:pt>
                <c:pt idx="1612">
                  <c:v>41693.959606481483</c:v>
                </c:pt>
                <c:pt idx="1613">
                  <c:v>41693.980439814812</c:v>
                </c:pt>
                <c:pt idx="1614">
                  <c:v>41694.001273148213</c:v>
                </c:pt>
                <c:pt idx="1615">
                  <c:v>41694.022106481476</c:v>
                </c:pt>
                <c:pt idx="1616">
                  <c:v>41694.042939814812</c:v>
                </c:pt>
                <c:pt idx="1617">
                  <c:v>41694.063773148147</c:v>
                </c:pt>
                <c:pt idx="1618">
                  <c:v>41694.084606481483</c:v>
                </c:pt>
                <c:pt idx="1619">
                  <c:v>41694.105439814804</c:v>
                </c:pt>
                <c:pt idx="1620">
                  <c:v>41694.126273148213</c:v>
                </c:pt>
                <c:pt idx="1621">
                  <c:v>41694.147106481476</c:v>
                </c:pt>
                <c:pt idx="1622">
                  <c:v>41694.167939814804</c:v>
                </c:pt>
                <c:pt idx="1623">
                  <c:v>41694.188773148213</c:v>
                </c:pt>
                <c:pt idx="1624">
                  <c:v>41694.209606481476</c:v>
                </c:pt>
                <c:pt idx="1625">
                  <c:v>41694.230439814804</c:v>
                </c:pt>
                <c:pt idx="1626">
                  <c:v>41694.251273148213</c:v>
                </c:pt>
                <c:pt idx="1627">
                  <c:v>41694.272106481476</c:v>
                </c:pt>
                <c:pt idx="1628">
                  <c:v>41694.292939814804</c:v>
                </c:pt>
                <c:pt idx="1629">
                  <c:v>41694.313773148213</c:v>
                </c:pt>
                <c:pt idx="1630">
                  <c:v>41694.334606481483</c:v>
                </c:pt>
                <c:pt idx="1631">
                  <c:v>41694.355439814812</c:v>
                </c:pt>
                <c:pt idx="1632">
                  <c:v>41694.376273148329</c:v>
                </c:pt>
                <c:pt idx="1633">
                  <c:v>41694.397106481476</c:v>
                </c:pt>
                <c:pt idx="1634">
                  <c:v>41694.417939814812</c:v>
                </c:pt>
                <c:pt idx="1635">
                  <c:v>41694.438773148213</c:v>
                </c:pt>
                <c:pt idx="1636">
                  <c:v>41694.459606481483</c:v>
                </c:pt>
                <c:pt idx="1637">
                  <c:v>41694.480439814812</c:v>
                </c:pt>
                <c:pt idx="1638">
                  <c:v>41694.501273148213</c:v>
                </c:pt>
                <c:pt idx="1639">
                  <c:v>41694.522106481476</c:v>
                </c:pt>
                <c:pt idx="1640">
                  <c:v>41694.542939814812</c:v>
                </c:pt>
                <c:pt idx="1641">
                  <c:v>41694.563773148147</c:v>
                </c:pt>
                <c:pt idx="1642">
                  <c:v>41694.584606481483</c:v>
                </c:pt>
                <c:pt idx="1643">
                  <c:v>41694.605439814804</c:v>
                </c:pt>
                <c:pt idx="1644">
                  <c:v>41694.626273148213</c:v>
                </c:pt>
                <c:pt idx="1645">
                  <c:v>41694.647106481476</c:v>
                </c:pt>
                <c:pt idx="1646">
                  <c:v>41694.667939814804</c:v>
                </c:pt>
                <c:pt idx="1647">
                  <c:v>41694.688773148213</c:v>
                </c:pt>
                <c:pt idx="1648">
                  <c:v>41694.709606481476</c:v>
                </c:pt>
                <c:pt idx="1649">
                  <c:v>41694.730439814804</c:v>
                </c:pt>
                <c:pt idx="1650">
                  <c:v>41694.751273148213</c:v>
                </c:pt>
                <c:pt idx="1651">
                  <c:v>41694.772106481476</c:v>
                </c:pt>
                <c:pt idx="1652">
                  <c:v>41694.792939814804</c:v>
                </c:pt>
                <c:pt idx="1653">
                  <c:v>41694.813634259262</c:v>
                </c:pt>
                <c:pt idx="1654">
                  <c:v>41694.834606481483</c:v>
                </c:pt>
                <c:pt idx="1655">
                  <c:v>41694.855439814812</c:v>
                </c:pt>
                <c:pt idx="1656">
                  <c:v>41694.876238426157</c:v>
                </c:pt>
                <c:pt idx="1657">
                  <c:v>41694.897106481476</c:v>
                </c:pt>
                <c:pt idx="1658">
                  <c:v>41694.917939814812</c:v>
                </c:pt>
                <c:pt idx="1659">
                  <c:v>41694.938773148213</c:v>
                </c:pt>
                <c:pt idx="1660">
                  <c:v>41694.959606481483</c:v>
                </c:pt>
                <c:pt idx="1661">
                  <c:v>41694.980439814812</c:v>
                </c:pt>
                <c:pt idx="1662">
                  <c:v>41695.001273148213</c:v>
                </c:pt>
                <c:pt idx="1663">
                  <c:v>41695.022106481476</c:v>
                </c:pt>
                <c:pt idx="1664">
                  <c:v>41695.042939814812</c:v>
                </c:pt>
                <c:pt idx="1665">
                  <c:v>41695.063773148147</c:v>
                </c:pt>
                <c:pt idx="1666">
                  <c:v>41695.084606481483</c:v>
                </c:pt>
                <c:pt idx="1667">
                  <c:v>41695.105439814804</c:v>
                </c:pt>
                <c:pt idx="1668">
                  <c:v>41695.126273148213</c:v>
                </c:pt>
                <c:pt idx="1669">
                  <c:v>41695.147106481476</c:v>
                </c:pt>
                <c:pt idx="1670">
                  <c:v>41695.167939814804</c:v>
                </c:pt>
                <c:pt idx="1671">
                  <c:v>41695.188773148213</c:v>
                </c:pt>
                <c:pt idx="1672">
                  <c:v>41695.209606481476</c:v>
                </c:pt>
                <c:pt idx="1673">
                  <c:v>41695.230439814804</c:v>
                </c:pt>
                <c:pt idx="1674">
                  <c:v>41695.251273148213</c:v>
                </c:pt>
                <c:pt idx="1675">
                  <c:v>41695.272106481476</c:v>
                </c:pt>
                <c:pt idx="1676">
                  <c:v>41695.292939814804</c:v>
                </c:pt>
                <c:pt idx="1677">
                  <c:v>41695.313773148213</c:v>
                </c:pt>
                <c:pt idx="1678">
                  <c:v>41695.334606481483</c:v>
                </c:pt>
                <c:pt idx="1679">
                  <c:v>41695.355439814812</c:v>
                </c:pt>
                <c:pt idx="1680">
                  <c:v>41695.376145833325</c:v>
                </c:pt>
                <c:pt idx="1681">
                  <c:v>41695.397106481476</c:v>
                </c:pt>
                <c:pt idx="1682">
                  <c:v>41695.417939814812</c:v>
                </c:pt>
                <c:pt idx="1683">
                  <c:v>41695.438773148213</c:v>
                </c:pt>
                <c:pt idx="1684">
                  <c:v>41695.459606481483</c:v>
                </c:pt>
                <c:pt idx="1685">
                  <c:v>41695.480208333342</c:v>
                </c:pt>
                <c:pt idx="1686">
                  <c:v>41695.501273148213</c:v>
                </c:pt>
                <c:pt idx="1687">
                  <c:v>41695.522106481476</c:v>
                </c:pt>
                <c:pt idx="1688">
                  <c:v>41695.542939814812</c:v>
                </c:pt>
                <c:pt idx="1689">
                  <c:v>41695.563773148147</c:v>
                </c:pt>
                <c:pt idx="1690">
                  <c:v>41695.584606481483</c:v>
                </c:pt>
                <c:pt idx="1691">
                  <c:v>41695.605439814804</c:v>
                </c:pt>
                <c:pt idx="1692">
                  <c:v>41695.626273148213</c:v>
                </c:pt>
                <c:pt idx="1693">
                  <c:v>41695.647106481476</c:v>
                </c:pt>
                <c:pt idx="1694">
                  <c:v>41695.667939814804</c:v>
                </c:pt>
                <c:pt idx="1695">
                  <c:v>41695.688773148213</c:v>
                </c:pt>
                <c:pt idx="1696">
                  <c:v>41695.709606481476</c:v>
                </c:pt>
                <c:pt idx="1697">
                  <c:v>41695.730439814804</c:v>
                </c:pt>
                <c:pt idx="1698">
                  <c:v>41695.751273148213</c:v>
                </c:pt>
                <c:pt idx="1699">
                  <c:v>41695.771874999999</c:v>
                </c:pt>
                <c:pt idx="1700">
                  <c:v>41695.792939814804</c:v>
                </c:pt>
                <c:pt idx="1701">
                  <c:v>41695.813773148213</c:v>
                </c:pt>
                <c:pt idx="1702">
                  <c:v>41695.834606481483</c:v>
                </c:pt>
                <c:pt idx="1703">
                  <c:v>41695.855439814812</c:v>
                </c:pt>
                <c:pt idx="1704">
                  <c:v>41695.876273148329</c:v>
                </c:pt>
                <c:pt idx="1705">
                  <c:v>41695.897106481476</c:v>
                </c:pt>
                <c:pt idx="1706">
                  <c:v>41695.917939814812</c:v>
                </c:pt>
                <c:pt idx="1707">
                  <c:v>41695.938773148213</c:v>
                </c:pt>
                <c:pt idx="1708">
                  <c:v>41695.959606481483</c:v>
                </c:pt>
                <c:pt idx="1709">
                  <c:v>41695.980439814812</c:v>
                </c:pt>
                <c:pt idx="1710">
                  <c:v>41696.001273148213</c:v>
                </c:pt>
                <c:pt idx="1711">
                  <c:v>41696.022106481476</c:v>
                </c:pt>
                <c:pt idx="1712">
                  <c:v>41696.042939814812</c:v>
                </c:pt>
                <c:pt idx="1713">
                  <c:v>41696.063773148147</c:v>
                </c:pt>
                <c:pt idx="1714">
                  <c:v>41696.084606481483</c:v>
                </c:pt>
                <c:pt idx="1715">
                  <c:v>41696.105439814804</c:v>
                </c:pt>
                <c:pt idx="1716">
                  <c:v>41696.126273148213</c:v>
                </c:pt>
                <c:pt idx="1717">
                  <c:v>41696.147106481476</c:v>
                </c:pt>
                <c:pt idx="1718">
                  <c:v>41696.167939814804</c:v>
                </c:pt>
                <c:pt idx="1719">
                  <c:v>41696.188773148213</c:v>
                </c:pt>
                <c:pt idx="1720">
                  <c:v>41696.209606481476</c:v>
                </c:pt>
                <c:pt idx="1721">
                  <c:v>41696.230439814804</c:v>
                </c:pt>
                <c:pt idx="1722">
                  <c:v>41696.251273148213</c:v>
                </c:pt>
                <c:pt idx="1723">
                  <c:v>41696.272106481476</c:v>
                </c:pt>
                <c:pt idx="1724">
                  <c:v>41696.292939814804</c:v>
                </c:pt>
                <c:pt idx="1725">
                  <c:v>41696.31354166667</c:v>
                </c:pt>
                <c:pt idx="1726">
                  <c:v>41696.334606481483</c:v>
                </c:pt>
                <c:pt idx="1727">
                  <c:v>41696.355439814812</c:v>
                </c:pt>
                <c:pt idx="1728">
                  <c:v>41696.376273148329</c:v>
                </c:pt>
                <c:pt idx="1729">
                  <c:v>41696.397106481476</c:v>
                </c:pt>
                <c:pt idx="1730">
                  <c:v>41696.417939814812</c:v>
                </c:pt>
                <c:pt idx="1731">
                  <c:v>41696.438773148213</c:v>
                </c:pt>
                <c:pt idx="1732">
                  <c:v>41696.459606481483</c:v>
                </c:pt>
                <c:pt idx="1733">
                  <c:v>41696.480439814812</c:v>
                </c:pt>
                <c:pt idx="1734">
                  <c:v>41696.501273148213</c:v>
                </c:pt>
                <c:pt idx="1735">
                  <c:v>41696.522106481476</c:v>
                </c:pt>
                <c:pt idx="1736">
                  <c:v>41696.542708333334</c:v>
                </c:pt>
                <c:pt idx="1737">
                  <c:v>41696.563773148147</c:v>
                </c:pt>
                <c:pt idx="1738">
                  <c:v>41696.584375000013</c:v>
                </c:pt>
                <c:pt idx="1739">
                  <c:v>41696.605208333334</c:v>
                </c:pt>
                <c:pt idx="1740">
                  <c:v>41696.626273148213</c:v>
                </c:pt>
                <c:pt idx="1741">
                  <c:v>41696.646875000013</c:v>
                </c:pt>
                <c:pt idx="1742">
                  <c:v>41696.667708333182</c:v>
                </c:pt>
                <c:pt idx="1743">
                  <c:v>41696.68854166667</c:v>
                </c:pt>
                <c:pt idx="1744">
                  <c:v>41696.709374999999</c:v>
                </c:pt>
                <c:pt idx="1745">
                  <c:v>41696.730208333334</c:v>
                </c:pt>
                <c:pt idx="1746">
                  <c:v>41696.751041666575</c:v>
                </c:pt>
                <c:pt idx="1747">
                  <c:v>41696.771874999999</c:v>
                </c:pt>
                <c:pt idx="1748">
                  <c:v>41696.792939814804</c:v>
                </c:pt>
                <c:pt idx="1749">
                  <c:v>41696.813680555555</c:v>
                </c:pt>
                <c:pt idx="1750">
                  <c:v>41696.834606481483</c:v>
                </c:pt>
                <c:pt idx="1751">
                  <c:v>41696.855439814812</c:v>
                </c:pt>
                <c:pt idx="1752">
                  <c:v>41696.876273148329</c:v>
                </c:pt>
                <c:pt idx="1753">
                  <c:v>41696.897106481476</c:v>
                </c:pt>
                <c:pt idx="1754">
                  <c:v>41696.917939814812</c:v>
                </c:pt>
                <c:pt idx="1755">
                  <c:v>41696.938773148213</c:v>
                </c:pt>
                <c:pt idx="1756">
                  <c:v>41696.959606481483</c:v>
                </c:pt>
                <c:pt idx="1757">
                  <c:v>41696.980439814812</c:v>
                </c:pt>
                <c:pt idx="1758">
                  <c:v>41697.001273148213</c:v>
                </c:pt>
                <c:pt idx="1759">
                  <c:v>41697.022106481476</c:v>
                </c:pt>
                <c:pt idx="1760">
                  <c:v>41697.042939814812</c:v>
                </c:pt>
                <c:pt idx="1761">
                  <c:v>41697.063773148147</c:v>
                </c:pt>
                <c:pt idx="1762">
                  <c:v>41697.084606481483</c:v>
                </c:pt>
                <c:pt idx="1763">
                  <c:v>41697.105439814804</c:v>
                </c:pt>
                <c:pt idx="1764">
                  <c:v>41697.126273148213</c:v>
                </c:pt>
                <c:pt idx="1765">
                  <c:v>41697.147106481476</c:v>
                </c:pt>
                <c:pt idx="1766">
                  <c:v>41697.167708333182</c:v>
                </c:pt>
                <c:pt idx="1767">
                  <c:v>41697.188773148213</c:v>
                </c:pt>
                <c:pt idx="1768">
                  <c:v>41697.209606481476</c:v>
                </c:pt>
                <c:pt idx="1769">
                  <c:v>41697.230439814804</c:v>
                </c:pt>
                <c:pt idx="1770">
                  <c:v>41697.251273148213</c:v>
                </c:pt>
                <c:pt idx="1771">
                  <c:v>41697.272106481476</c:v>
                </c:pt>
                <c:pt idx="1772">
                  <c:v>41697.292939814804</c:v>
                </c:pt>
                <c:pt idx="1773">
                  <c:v>41697.313773148213</c:v>
                </c:pt>
                <c:pt idx="1774">
                  <c:v>41697.334606481483</c:v>
                </c:pt>
                <c:pt idx="1775">
                  <c:v>41697.355439814812</c:v>
                </c:pt>
                <c:pt idx="1776">
                  <c:v>41697.376273148329</c:v>
                </c:pt>
                <c:pt idx="1777">
                  <c:v>41697.397106481476</c:v>
                </c:pt>
                <c:pt idx="1778">
                  <c:v>41697.417939814812</c:v>
                </c:pt>
                <c:pt idx="1779">
                  <c:v>41697.438773148213</c:v>
                </c:pt>
                <c:pt idx="1780">
                  <c:v>41697.459606481483</c:v>
                </c:pt>
                <c:pt idx="1781">
                  <c:v>41697.480439814812</c:v>
                </c:pt>
                <c:pt idx="1782">
                  <c:v>41697.501273148213</c:v>
                </c:pt>
                <c:pt idx="1783">
                  <c:v>41697.521874999999</c:v>
                </c:pt>
                <c:pt idx="1784">
                  <c:v>41697.542939814812</c:v>
                </c:pt>
                <c:pt idx="1785">
                  <c:v>41697.563541666575</c:v>
                </c:pt>
                <c:pt idx="1786">
                  <c:v>41697.584375000013</c:v>
                </c:pt>
                <c:pt idx="1787">
                  <c:v>41697.605208333334</c:v>
                </c:pt>
                <c:pt idx="1788">
                  <c:v>41697.626041666575</c:v>
                </c:pt>
                <c:pt idx="1789">
                  <c:v>41697.646875000013</c:v>
                </c:pt>
                <c:pt idx="1790">
                  <c:v>41697.667708333182</c:v>
                </c:pt>
                <c:pt idx="1791">
                  <c:v>41697.68854166667</c:v>
                </c:pt>
                <c:pt idx="1792">
                  <c:v>41697.709606481476</c:v>
                </c:pt>
                <c:pt idx="1793">
                  <c:v>41697.730208333334</c:v>
                </c:pt>
                <c:pt idx="1794">
                  <c:v>41697.751041666575</c:v>
                </c:pt>
                <c:pt idx="1795">
                  <c:v>41697.771874999999</c:v>
                </c:pt>
                <c:pt idx="1796">
                  <c:v>41697.792708333182</c:v>
                </c:pt>
                <c:pt idx="1797">
                  <c:v>41697.81354166667</c:v>
                </c:pt>
                <c:pt idx="1798">
                  <c:v>41697.834375000013</c:v>
                </c:pt>
                <c:pt idx="1799">
                  <c:v>41697.855208333342</c:v>
                </c:pt>
                <c:pt idx="1800">
                  <c:v>41697.87604166667</c:v>
                </c:pt>
                <c:pt idx="1801">
                  <c:v>41697.896875000013</c:v>
                </c:pt>
                <c:pt idx="1802">
                  <c:v>41697.917939814812</c:v>
                </c:pt>
                <c:pt idx="1803">
                  <c:v>41697.93854166667</c:v>
                </c:pt>
                <c:pt idx="1804">
                  <c:v>41697.959606481483</c:v>
                </c:pt>
                <c:pt idx="1805">
                  <c:v>41697.980439814812</c:v>
                </c:pt>
                <c:pt idx="1806">
                  <c:v>41698.001273148213</c:v>
                </c:pt>
                <c:pt idx="1807">
                  <c:v>41698.022106481476</c:v>
                </c:pt>
                <c:pt idx="1808">
                  <c:v>41698.042939814812</c:v>
                </c:pt>
                <c:pt idx="1809">
                  <c:v>41698.063773148147</c:v>
                </c:pt>
                <c:pt idx="1810">
                  <c:v>41698.084606481483</c:v>
                </c:pt>
                <c:pt idx="1811">
                  <c:v>41698.105439814804</c:v>
                </c:pt>
                <c:pt idx="1812">
                  <c:v>41698.126273148213</c:v>
                </c:pt>
                <c:pt idx="1813">
                  <c:v>41698.147106481476</c:v>
                </c:pt>
                <c:pt idx="1814">
                  <c:v>41698.167939814804</c:v>
                </c:pt>
                <c:pt idx="1815">
                  <c:v>41698.18854166667</c:v>
                </c:pt>
                <c:pt idx="1816">
                  <c:v>41698.209606481476</c:v>
                </c:pt>
                <c:pt idx="1817">
                  <c:v>41698.230439814804</c:v>
                </c:pt>
                <c:pt idx="1818">
                  <c:v>41698.251273148213</c:v>
                </c:pt>
                <c:pt idx="1819">
                  <c:v>41698.272106481476</c:v>
                </c:pt>
                <c:pt idx="1820">
                  <c:v>41698.292939814804</c:v>
                </c:pt>
                <c:pt idx="1821">
                  <c:v>41698.313773148213</c:v>
                </c:pt>
                <c:pt idx="1822">
                  <c:v>41698.334606481483</c:v>
                </c:pt>
                <c:pt idx="1823">
                  <c:v>41698.355439814812</c:v>
                </c:pt>
                <c:pt idx="1824">
                  <c:v>41698.376273148329</c:v>
                </c:pt>
                <c:pt idx="1825">
                  <c:v>41698.397106481476</c:v>
                </c:pt>
                <c:pt idx="1826">
                  <c:v>41698.417939814812</c:v>
                </c:pt>
                <c:pt idx="1827">
                  <c:v>41698.438773148213</c:v>
                </c:pt>
                <c:pt idx="1828">
                  <c:v>41698.459606481483</c:v>
                </c:pt>
                <c:pt idx="1829">
                  <c:v>41698.480439814812</c:v>
                </c:pt>
                <c:pt idx="1830">
                  <c:v>41698.501273148213</c:v>
                </c:pt>
                <c:pt idx="1831">
                  <c:v>41698.522106481476</c:v>
                </c:pt>
                <c:pt idx="1832">
                  <c:v>41698.542939814812</c:v>
                </c:pt>
                <c:pt idx="1833">
                  <c:v>41698.563773148147</c:v>
                </c:pt>
                <c:pt idx="1834">
                  <c:v>41698.584606481483</c:v>
                </c:pt>
                <c:pt idx="1835">
                  <c:v>41698.605439814804</c:v>
                </c:pt>
                <c:pt idx="1836">
                  <c:v>41698.626273148213</c:v>
                </c:pt>
                <c:pt idx="1837">
                  <c:v>41698.647106481476</c:v>
                </c:pt>
                <c:pt idx="1838">
                  <c:v>41698.667939814804</c:v>
                </c:pt>
                <c:pt idx="1839">
                  <c:v>41698.688773148213</c:v>
                </c:pt>
                <c:pt idx="1840">
                  <c:v>41698.709606481476</c:v>
                </c:pt>
                <c:pt idx="1841">
                  <c:v>41698.730439814804</c:v>
                </c:pt>
                <c:pt idx="1842">
                  <c:v>41698.751273148213</c:v>
                </c:pt>
                <c:pt idx="1843">
                  <c:v>41698.772106481476</c:v>
                </c:pt>
                <c:pt idx="1844">
                  <c:v>41698.792719907404</c:v>
                </c:pt>
                <c:pt idx="1845">
                  <c:v>41698.813773148213</c:v>
                </c:pt>
                <c:pt idx="1846">
                  <c:v>41698.834606481483</c:v>
                </c:pt>
                <c:pt idx="1847">
                  <c:v>41698.855208333342</c:v>
                </c:pt>
                <c:pt idx="1848">
                  <c:v>41698.87604166667</c:v>
                </c:pt>
                <c:pt idx="1849">
                  <c:v>41698.896875000013</c:v>
                </c:pt>
                <c:pt idx="1850">
                  <c:v>41698.917708333334</c:v>
                </c:pt>
                <c:pt idx="1851">
                  <c:v>41698.93854166667</c:v>
                </c:pt>
                <c:pt idx="1852">
                  <c:v>41698.959375000013</c:v>
                </c:pt>
                <c:pt idx="1853">
                  <c:v>41698.980208333342</c:v>
                </c:pt>
                <c:pt idx="1854">
                  <c:v>41699.001273148213</c:v>
                </c:pt>
                <c:pt idx="1855">
                  <c:v>41699.021874999999</c:v>
                </c:pt>
                <c:pt idx="1856">
                  <c:v>41699.042708333334</c:v>
                </c:pt>
                <c:pt idx="1857">
                  <c:v>41699.063541666575</c:v>
                </c:pt>
                <c:pt idx="1858">
                  <c:v>41699.084375000013</c:v>
                </c:pt>
                <c:pt idx="1859">
                  <c:v>41699.105208333334</c:v>
                </c:pt>
                <c:pt idx="1860">
                  <c:v>41699.126041666575</c:v>
                </c:pt>
                <c:pt idx="1861">
                  <c:v>41699.146875000013</c:v>
                </c:pt>
                <c:pt idx="1862">
                  <c:v>41699.167708333182</c:v>
                </c:pt>
                <c:pt idx="1863">
                  <c:v>41699.18854166667</c:v>
                </c:pt>
                <c:pt idx="1864">
                  <c:v>41699.209374999999</c:v>
                </c:pt>
                <c:pt idx="1865">
                  <c:v>41699.230208333334</c:v>
                </c:pt>
                <c:pt idx="1866">
                  <c:v>41699.251041666575</c:v>
                </c:pt>
                <c:pt idx="1867">
                  <c:v>41699.271874999999</c:v>
                </c:pt>
                <c:pt idx="1868">
                  <c:v>41699.292708333182</c:v>
                </c:pt>
                <c:pt idx="1869">
                  <c:v>41699.31354166667</c:v>
                </c:pt>
                <c:pt idx="1870">
                  <c:v>41699.334606481483</c:v>
                </c:pt>
                <c:pt idx="1871">
                  <c:v>41699.355208333342</c:v>
                </c:pt>
                <c:pt idx="1872">
                  <c:v>41699.37604166667</c:v>
                </c:pt>
                <c:pt idx="1873">
                  <c:v>41699.396875000013</c:v>
                </c:pt>
                <c:pt idx="1874">
                  <c:v>41699.417939814812</c:v>
                </c:pt>
                <c:pt idx="1875">
                  <c:v>41699.43854166667</c:v>
                </c:pt>
                <c:pt idx="1876">
                  <c:v>41699.459375000013</c:v>
                </c:pt>
                <c:pt idx="1877">
                  <c:v>41699.480208333342</c:v>
                </c:pt>
                <c:pt idx="1878">
                  <c:v>41699.501041666575</c:v>
                </c:pt>
                <c:pt idx="1879">
                  <c:v>41699.521874999999</c:v>
                </c:pt>
                <c:pt idx="1880">
                  <c:v>41699.542708333334</c:v>
                </c:pt>
                <c:pt idx="1881">
                  <c:v>41699.563541666575</c:v>
                </c:pt>
                <c:pt idx="1882">
                  <c:v>41699.584375000013</c:v>
                </c:pt>
                <c:pt idx="1883">
                  <c:v>41699.605208333334</c:v>
                </c:pt>
                <c:pt idx="1884">
                  <c:v>41699.626273148213</c:v>
                </c:pt>
                <c:pt idx="1885">
                  <c:v>41699.646875000013</c:v>
                </c:pt>
                <c:pt idx="1886">
                  <c:v>41699.667708333182</c:v>
                </c:pt>
                <c:pt idx="1887">
                  <c:v>41699.68854166667</c:v>
                </c:pt>
                <c:pt idx="1888">
                  <c:v>41699.709374999999</c:v>
                </c:pt>
                <c:pt idx="1889">
                  <c:v>41699.730208333334</c:v>
                </c:pt>
                <c:pt idx="1890">
                  <c:v>41699.751041666575</c:v>
                </c:pt>
                <c:pt idx="1891">
                  <c:v>41699.771874999999</c:v>
                </c:pt>
                <c:pt idx="1892">
                  <c:v>41699.792708333182</c:v>
                </c:pt>
                <c:pt idx="1893">
                  <c:v>41699.81354166667</c:v>
                </c:pt>
                <c:pt idx="1894">
                  <c:v>41699.834375000013</c:v>
                </c:pt>
                <c:pt idx="1895">
                  <c:v>41699.855208333342</c:v>
                </c:pt>
                <c:pt idx="1896">
                  <c:v>41699.87604166667</c:v>
                </c:pt>
                <c:pt idx="1897">
                  <c:v>41699.896875000013</c:v>
                </c:pt>
                <c:pt idx="1898">
                  <c:v>41699.917708333334</c:v>
                </c:pt>
                <c:pt idx="1899">
                  <c:v>41699.93854166667</c:v>
                </c:pt>
                <c:pt idx="1900">
                  <c:v>41699.959375000013</c:v>
                </c:pt>
                <c:pt idx="1901">
                  <c:v>41699.980208333342</c:v>
                </c:pt>
                <c:pt idx="1902">
                  <c:v>41700.001273148213</c:v>
                </c:pt>
                <c:pt idx="1903">
                  <c:v>41700.021874999999</c:v>
                </c:pt>
                <c:pt idx="1904">
                  <c:v>41700.042708333334</c:v>
                </c:pt>
                <c:pt idx="1905">
                  <c:v>41700.063541666575</c:v>
                </c:pt>
                <c:pt idx="1906">
                  <c:v>41700.084606481483</c:v>
                </c:pt>
                <c:pt idx="1907">
                  <c:v>41700.105208333334</c:v>
                </c:pt>
                <c:pt idx="1908">
                  <c:v>41700.126840277779</c:v>
                </c:pt>
                <c:pt idx="1909">
                  <c:v>41700.146875000013</c:v>
                </c:pt>
                <c:pt idx="1910">
                  <c:v>41700.167939814804</c:v>
                </c:pt>
                <c:pt idx="1911">
                  <c:v>41700.18854166667</c:v>
                </c:pt>
                <c:pt idx="1912">
                  <c:v>41700.209374999999</c:v>
                </c:pt>
                <c:pt idx="1913">
                  <c:v>41700.230208333334</c:v>
                </c:pt>
                <c:pt idx="1914">
                  <c:v>41700.251041666575</c:v>
                </c:pt>
                <c:pt idx="1915">
                  <c:v>41700.271874999999</c:v>
                </c:pt>
                <c:pt idx="1916">
                  <c:v>41700.292708333182</c:v>
                </c:pt>
                <c:pt idx="1917">
                  <c:v>41700.31354166667</c:v>
                </c:pt>
                <c:pt idx="1918">
                  <c:v>41700.334375000013</c:v>
                </c:pt>
                <c:pt idx="1919">
                  <c:v>41700.355208333342</c:v>
                </c:pt>
                <c:pt idx="1920">
                  <c:v>41700.37604166667</c:v>
                </c:pt>
                <c:pt idx="1921">
                  <c:v>41700.396875000013</c:v>
                </c:pt>
                <c:pt idx="1922">
                  <c:v>41700.417708333334</c:v>
                </c:pt>
                <c:pt idx="1923">
                  <c:v>41700.43854166667</c:v>
                </c:pt>
                <c:pt idx="1924">
                  <c:v>41700.459606481483</c:v>
                </c:pt>
                <c:pt idx="1925">
                  <c:v>41700.480208333342</c:v>
                </c:pt>
                <c:pt idx="1926">
                  <c:v>41700.501041666575</c:v>
                </c:pt>
                <c:pt idx="1927">
                  <c:v>41700.521874999999</c:v>
                </c:pt>
                <c:pt idx="1928">
                  <c:v>41700.542708333334</c:v>
                </c:pt>
                <c:pt idx="1929">
                  <c:v>41700.563773148147</c:v>
                </c:pt>
                <c:pt idx="1930">
                  <c:v>41700.584375000013</c:v>
                </c:pt>
                <c:pt idx="1931">
                  <c:v>41700.605208333334</c:v>
                </c:pt>
                <c:pt idx="1932">
                  <c:v>41700.626041666575</c:v>
                </c:pt>
                <c:pt idx="1933">
                  <c:v>41700.646875000013</c:v>
                </c:pt>
                <c:pt idx="1934">
                  <c:v>41700.667708333182</c:v>
                </c:pt>
                <c:pt idx="1935">
                  <c:v>41700.68854166667</c:v>
                </c:pt>
                <c:pt idx="1936">
                  <c:v>41700.709374999999</c:v>
                </c:pt>
                <c:pt idx="1937">
                  <c:v>41700.730208333334</c:v>
                </c:pt>
                <c:pt idx="1938">
                  <c:v>41700.751041666575</c:v>
                </c:pt>
                <c:pt idx="1939">
                  <c:v>41700.771874999999</c:v>
                </c:pt>
                <c:pt idx="1940">
                  <c:v>41700.792708333182</c:v>
                </c:pt>
                <c:pt idx="1941">
                  <c:v>41700.81354166667</c:v>
                </c:pt>
                <c:pt idx="1942">
                  <c:v>41700.834375000013</c:v>
                </c:pt>
                <c:pt idx="1943">
                  <c:v>41700.855208333342</c:v>
                </c:pt>
                <c:pt idx="1944">
                  <c:v>41700.87604166667</c:v>
                </c:pt>
                <c:pt idx="1945">
                  <c:v>41700.896875000013</c:v>
                </c:pt>
                <c:pt idx="1946">
                  <c:v>41700.917708333334</c:v>
                </c:pt>
                <c:pt idx="1947">
                  <c:v>41700.93854166667</c:v>
                </c:pt>
                <c:pt idx="1948">
                  <c:v>41700.959375000013</c:v>
                </c:pt>
                <c:pt idx="1949">
                  <c:v>41700.980208333342</c:v>
                </c:pt>
                <c:pt idx="1950">
                  <c:v>41701.001273148213</c:v>
                </c:pt>
                <c:pt idx="1951">
                  <c:v>41701.021874999999</c:v>
                </c:pt>
                <c:pt idx="1952">
                  <c:v>41701.042708333334</c:v>
                </c:pt>
                <c:pt idx="1953">
                  <c:v>41701.063541666575</c:v>
                </c:pt>
                <c:pt idx="1954">
                  <c:v>41701.084375000013</c:v>
                </c:pt>
                <c:pt idx="1955">
                  <c:v>41701.105208333334</c:v>
                </c:pt>
                <c:pt idx="1956">
                  <c:v>41701.126041666575</c:v>
                </c:pt>
                <c:pt idx="1957">
                  <c:v>41701.146875000013</c:v>
                </c:pt>
                <c:pt idx="1958">
                  <c:v>41701.167708333182</c:v>
                </c:pt>
                <c:pt idx="1959">
                  <c:v>41701.18854166667</c:v>
                </c:pt>
                <c:pt idx="1960">
                  <c:v>41701.209374999999</c:v>
                </c:pt>
                <c:pt idx="1961">
                  <c:v>41701.230208333334</c:v>
                </c:pt>
                <c:pt idx="1962">
                  <c:v>41701.251041666575</c:v>
                </c:pt>
                <c:pt idx="1963">
                  <c:v>41701.271874999999</c:v>
                </c:pt>
                <c:pt idx="1964">
                  <c:v>41701.292708333182</c:v>
                </c:pt>
                <c:pt idx="1965">
                  <c:v>41701.31354166667</c:v>
                </c:pt>
                <c:pt idx="1966">
                  <c:v>41701.334606481483</c:v>
                </c:pt>
                <c:pt idx="1967">
                  <c:v>41701.355439814812</c:v>
                </c:pt>
                <c:pt idx="1968">
                  <c:v>41701.376273148329</c:v>
                </c:pt>
                <c:pt idx="1969">
                  <c:v>41701.396875000013</c:v>
                </c:pt>
                <c:pt idx="1970">
                  <c:v>41701.417708333334</c:v>
                </c:pt>
                <c:pt idx="1971">
                  <c:v>41701.43854166667</c:v>
                </c:pt>
                <c:pt idx="1972">
                  <c:v>41701.459375000013</c:v>
                </c:pt>
                <c:pt idx="1973">
                  <c:v>41701.480208333342</c:v>
                </c:pt>
                <c:pt idx="1974">
                  <c:v>41701.501041666575</c:v>
                </c:pt>
                <c:pt idx="1975">
                  <c:v>41701.521874999999</c:v>
                </c:pt>
                <c:pt idx="1976">
                  <c:v>41701.542708333334</c:v>
                </c:pt>
                <c:pt idx="1977">
                  <c:v>41701.563541666575</c:v>
                </c:pt>
                <c:pt idx="1978">
                  <c:v>41701.584375000013</c:v>
                </c:pt>
                <c:pt idx="1979">
                  <c:v>41701.605208333334</c:v>
                </c:pt>
                <c:pt idx="1980">
                  <c:v>41701.626041666575</c:v>
                </c:pt>
                <c:pt idx="1981">
                  <c:v>41701.646875000013</c:v>
                </c:pt>
                <c:pt idx="1982">
                  <c:v>41701.667708333182</c:v>
                </c:pt>
                <c:pt idx="1983">
                  <c:v>41701.689328703607</c:v>
                </c:pt>
                <c:pt idx="1984">
                  <c:v>41701.709374999999</c:v>
                </c:pt>
                <c:pt idx="1985">
                  <c:v>41701.730208333334</c:v>
                </c:pt>
                <c:pt idx="1986">
                  <c:v>41701.751273148213</c:v>
                </c:pt>
                <c:pt idx="1987">
                  <c:v>41701.772106481476</c:v>
                </c:pt>
                <c:pt idx="1988">
                  <c:v>41701.792939814804</c:v>
                </c:pt>
                <c:pt idx="1989">
                  <c:v>41701.813773148213</c:v>
                </c:pt>
                <c:pt idx="1990">
                  <c:v>41701.834606481483</c:v>
                </c:pt>
                <c:pt idx="1991">
                  <c:v>41701.855439814812</c:v>
                </c:pt>
                <c:pt idx="1992">
                  <c:v>41701.876273148329</c:v>
                </c:pt>
                <c:pt idx="1993">
                  <c:v>41701.896967592591</c:v>
                </c:pt>
                <c:pt idx="1994">
                  <c:v>41701.917939814812</c:v>
                </c:pt>
                <c:pt idx="1995">
                  <c:v>41701.938773148213</c:v>
                </c:pt>
                <c:pt idx="1996">
                  <c:v>41701.959606481483</c:v>
                </c:pt>
                <c:pt idx="1997">
                  <c:v>41701.980439814812</c:v>
                </c:pt>
                <c:pt idx="1998">
                  <c:v>41702.001273148213</c:v>
                </c:pt>
                <c:pt idx="1999">
                  <c:v>41702.022106481476</c:v>
                </c:pt>
                <c:pt idx="2000">
                  <c:v>41702.042939814812</c:v>
                </c:pt>
                <c:pt idx="2001">
                  <c:v>41702.063773148147</c:v>
                </c:pt>
                <c:pt idx="2002">
                  <c:v>41702.084606481483</c:v>
                </c:pt>
                <c:pt idx="2003">
                  <c:v>41702.105439814804</c:v>
                </c:pt>
                <c:pt idx="2004">
                  <c:v>41702.126273148213</c:v>
                </c:pt>
                <c:pt idx="2005">
                  <c:v>41702.147106481476</c:v>
                </c:pt>
                <c:pt idx="2006">
                  <c:v>41702.167939814804</c:v>
                </c:pt>
                <c:pt idx="2007">
                  <c:v>41702.188773148213</c:v>
                </c:pt>
                <c:pt idx="2008">
                  <c:v>41702.209606481476</c:v>
                </c:pt>
                <c:pt idx="2009">
                  <c:v>41702.230439814804</c:v>
                </c:pt>
                <c:pt idx="2010">
                  <c:v>41702.251273148213</c:v>
                </c:pt>
                <c:pt idx="2011">
                  <c:v>41702.272106481476</c:v>
                </c:pt>
                <c:pt idx="2012">
                  <c:v>41702.292939814804</c:v>
                </c:pt>
                <c:pt idx="2013">
                  <c:v>41702.313773148213</c:v>
                </c:pt>
                <c:pt idx="2014">
                  <c:v>41702.334606481483</c:v>
                </c:pt>
                <c:pt idx="2015">
                  <c:v>41702.355439814812</c:v>
                </c:pt>
                <c:pt idx="2016">
                  <c:v>41702.376273148329</c:v>
                </c:pt>
                <c:pt idx="2017">
                  <c:v>41702.397106481476</c:v>
                </c:pt>
                <c:pt idx="2018">
                  <c:v>41702.417939814812</c:v>
                </c:pt>
                <c:pt idx="2019">
                  <c:v>41702.438773148213</c:v>
                </c:pt>
                <c:pt idx="2020">
                  <c:v>41702.459606481483</c:v>
                </c:pt>
                <c:pt idx="2021">
                  <c:v>41702.480439814812</c:v>
                </c:pt>
                <c:pt idx="2022">
                  <c:v>41702.501273148213</c:v>
                </c:pt>
                <c:pt idx="2023">
                  <c:v>41702.522106481476</c:v>
                </c:pt>
                <c:pt idx="2024">
                  <c:v>41702.542939814812</c:v>
                </c:pt>
                <c:pt idx="2025">
                  <c:v>41702.563773148147</c:v>
                </c:pt>
                <c:pt idx="2026">
                  <c:v>41702.584606481483</c:v>
                </c:pt>
                <c:pt idx="2027">
                  <c:v>41702.605439814804</c:v>
                </c:pt>
                <c:pt idx="2028">
                  <c:v>41702.626273148213</c:v>
                </c:pt>
                <c:pt idx="2029">
                  <c:v>41702.647106481476</c:v>
                </c:pt>
                <c:pt idx="2030">
                  <c:v>41702.667881944435</c:v>
                </c:pt>
                <c:pt idx="2031">
                  <c:v>41702.688773148213</c:v>
                </c:pt>
                <c:pt idx="2032">
                  <c:v>41702.709606481476</c:v>
                </c:pt>
                <c:pt idx="2033">
                  <c:v>41702.730439814804</c:v>
                </c:pt>
                <c:pt idx="2034">
                  <c:v>41702.751273148213</c:v>
                </c:pt>
                <c:pt idx="2035">
                  <c:v>41702.772106481476</c:v>
                </c:pt>
                <c:pt idx="2036">
                  <c:v>41702.792939814804</c:v>
                </c:pt>
                <c:pt idx="2037">
                  <c:v>41702.81354166667</c:v>
                </c:pt>
                <c:pt idx="2038">
                  <c:v>41702.834606481483</c:v>
                </c:pt>
                <c:pt idx="2039">
                  <c:v>41702.855439814812</c:v>
                </c:pt>
                <c:pt idx="2040">
                  <c:v>41702.876273148329</c:v>
                </c:pt>
                <c:pt idx="2041">
                  <c:v>41702.897106481476</c:v>
                </c:pt>
                <c:pt idx="2042">
                  <c:v>41702.917939814812</c:v>
                </c:pt>
                <c:pt idx="2043">
                  <c:v>41702.938773148213</c:v>
                </c:pt>
                <c:pt idx="2044">
                  <c:v>41702.959606481483</c:v>
                </c:pt>
                <c:pt idx="2045">
                  <c:v>41702.980439814812</c:v>
                </c:pt>
                <c:pt idx="2046">
                  <c:v>41703.001215277793</c:v>
                </c:pt>
                <c:pt idx="2047">
                  <c:v>41703.022106481476</c:v>
                </c:pt>
                <c:pt idx="2048">
                  <c:v>41703.042939814812</c:v>
                </c:pt>
                <c:pt idx="2049">
                  <c:v>41703.063773148147</c:v>
                </c:pt>
                <c:pt idx="2050">
                  <c:v>41703.084606481483</c:v>
                </c:pt>
                <c:pt idx="2051">
                  <c:v>41703.105439814804</c:v>
                </c:pt>
                <c:pt idx="2052">
                  <c:v>41703.126273148213</c:v>
                </c:pt>
                <c:pt idx="2053">
                  <c:v>41703.147106481476</c:v>
                </c:pt>
                <c:pt idx="2054">
                  <c:v>41703.167939814804</c:v>
                </c:pt>
                <c:pt idx="2055">
                  <c:v>41703.188773148213</c:v>
                </c:pt>
                <c:pt idx="2056">
                  <c:v>41703.209606481476</c:v>
                </c:pt>
                <c:pt idx="2057">
                  <c:v>41703.230439814804</c:v>
                </c:pt>
                <c:pt idx="2058">
                  <c:v>41703.251273148213</c:v>
                </c:pt>
                <c:pt idx="2059">
                  <c:v>41703.272106481476</c:v>
                </c:pt>
                <c:pt idx="2060">
                  <c:v>41703.292939814804</c:v>
                </c:pt>
                <c:pt idx="2061">
                  <c:v>41703.313773148213</c:v>
                </c:pt>
                <c:pt idx="2062">
                  <c:v>41703.334606481483</c:v>
                </c:pt>
                <c:pt idx="2063">
                  <c:v>41703.355439814812</c:v>
                </c:pt>
                <c:pt idx="2064">
                  <c:v>41703.376273148329</c:v>
                </c:pt>
                <c:pt idx="2065">
                  <c:v>41703.397106481476</c:v>
                </c:pt>
                <c:pt idx="2066">
                  <c:v>41703.417939814812</c:v>
                </c:pt>
                <c:pt idx="2067">
                  <c:v>41703.438773148213</c:v>
                </c:pt>
                <c:pt idx="2068">
                  <c:v>41703.459606481483</c:v>
                </c:pt>
                <c:pt idx="2069">
                  <c:v>41703.480439814812</c:v>
                </c:pt>
                <c:pt idx="2070">
                  <c:v>41703.501273148213</c:v>
                </c:pt>
                <c:pt idx="2071">
                  <c:v>41703.522002314814</c:v>
                </c:pt>
                <c:pt idx="2072">
                  <c:v>41703.542939814812</c:v>
                </c:pt>
                <c:pt idx="2073">
                  <c:v>41703.563773148147</c:v>
                </c:pt>
                <c:pt idx="2074">
                  <c:v>41703.584606481483</c:v>
                </c:pt>
                <c:pt idx="2075">
                  <c:v>41703.605439814804</c:v>
                </c:pt>
                <c:pt idx="2076">
                  <c:v>41703.626273148213</c:v>
                </c:pt>
                <c:pt idx="2077">
                  <c:v>41703.647106481476</c:v>
                </c:pt>
                <c:pt idx="2078">
                  <c:v>41703.667939814804</c:v>
                </c:pt>
                <c:pt idx="2079">
                  <c:v>41703.688773148213</c:v>
                </c:pt>
                <c:pt idx="2080">
                  <c:v>41703.709606481476</c:v>
                </c:pt>
                <c:pt idx="2081">
                  <c:v>41703.730439814804</c:v>
                </c:pt>
                <c:pt idx="2082">
                  <c:v>41703.751273148213</c:v>
                </c:pt>
                <c:pt idx="2083">
                  <c:v>41703.772106481476</c:v>
                </c:pt>
                <c:pt idx="2084">
                  <c:v>41703.792939814804</c:v>
                </c:pt>
                <c:pt idx="2085">
                  <c:v>41703.813773148213</c:v>
                </c:pt>
                <c:pt idx="2086">
                  <c:v>41703.834606481483</c:v>
                </c:pt>
                <c:pt idx="2087">
                  <c:v>41703.855439814812</c:v>
                </c:pt>
                <c:pt idx="2088">
                  <c:v>41703.876273148329</c:v>
                </c:pt>
                <c:pt idx="2089">
                  <c:v>41703.897106481476</c:v>
                </c:pt>
                <c:pt idx="2090">
                  <c:v>41703.917939814812</c:v>
                </c:pt>
                <c:pt idx="2091">
                  <c:v>41703.938773148213</c:v>
                </c:pt>
                <c:pt idx="2092">
                  <c:v>41703.959606481483</c:v>
                </c:pt>
                <c:pt idx="2093">
                  <c:v>41703.980439814812</c:v>
                </c:pt>
                <c:pt idx="2094">
                  <c:v>41704.001273148213</c:v>
                </c:pt>
                <c:pt idx="2095">
                  <c:v>41704.022106481476</c:v>
                </c:pt>
                <c:pt idx="2096">
                  <c:v>41704.042939814812</c:v>
                </c:pt>
                <c:pt idx="2097">
                  <c:v>41704.063773148147</c:v>
                </c:pt>
                <c:pt idx="2098">
                  <c:v>41704.084606481483</c:v>
                </c:pt>
                <c:pt idx="2099">
                  <c:v>41704.105439814804</c:v>
                </c:pt>
                <c:pt idx="2100">
                  <c:v>41704.126273148213</c:v>
                </c:pt>
                <c:pt idx="2101">
                  <c:v>41704.147106481476</c:v>
                </c:pt>
                <c:pt idx="2102">
                  <c:v>41704.167800925927</c:v>
                </c:pt>
                <c:pt idx="2103">
                  <c:v>41704.188692129632</c:v>
                </c:pt>
                <c:pt idx="2104">
                  <c:v>41704.20954861099</c:v>
                </c:pt>
                <c:pt idx="2105">
                  <c:v>41704.230439814804</c:v>
                </c:pt>
                <c:pt idx="2106">
                  <c:v>41704.251273148213</c:v>
                </c:pt>
                <c:pt idx="2107">
                  <c:v>41704.272106481476</c:v>
                </c:pt>
                <c:pt idx="2108">
                  <c:v>41704.292939814804</c:v>
                </c:pt>
                <c:pt idx="2109">
                  <c:v>41704.313773148213</c:v>
                </c:pt>
                <c:pt idx="2110">
                  <c:v>41704.334606481483</c:v>
                </c:pt>
                <c:pt idx="2111">
                  <c:v>41704.355439814812</c:v>
                </c:pt>
                <c:pt idx="2112">
                  <c:v>41704.376273148329</c:v>
                </c:pt>
                <c:pt idx="2113">
                  <c:v>41704.397106481476</c:v>
                </c:pt>
                <c:pt idx="2114">
                  <c:v>41704.417939814812</c:v>
                </c:pt>
                <c:pt idx="2115">
                  <c:v>41704.438773148213</c:v>
                </c:pt>
                <c:pt idx="2116">
                  <c:v>41704.459606481483</c:v>
                </c:pt>
                <c:pt idx="2117">
                  <c:v>41704.480439814812</c:v>
                </c:pt>
                <c:pt idx="2118">
                  <c:v>41704.501273148213</c:v>
                </c:pt>
                <c:pt idx="2119">
                  <c:v>41704.522106481476</c:v>
                </c:pt>
                <c:pt idx="2120">
                  <c:v>41704.542939814812</c:v>
                </c:pt>
                <c:pt idx="2121">
                  <c:v>41704.563773148147</c:v>
                </c:pt>
                <c:pt idx="2122">
                  <c:v>41704.584606481483</c:v>
                </c:pt>
                <c:pt idx="2123">
                  <c:v>41704.605439814804</c:v>
                </c:pt>
                <c:pt idx="2124">
                  <c:v>41704.626041666575</c:v>
                </c:pt>
                <c:pt idx="2125">
                  <c:v>41704.647106481476</c:v>
                </c:pt>
                <c:pt idx="2126">
                  <c:v>41704.667939814804</c:v>
                </c:pt>
                <c:pt idx="2127">
                  <c:v>41704.688773148213</c:v>
                </c:pt>
                <c:pt idx="2128">
                  <c:v>41704.709606481476</c:v>
                </c:pt>
                <c:pt idx="2129">
                  <c:v>41704.730439814804</c:v>
                </c:pt>
                <c:pt idx="2130">
                  <c:v>41704.751273148213</c:v>
                </c:pt>
                <c:pt idx="2131">
                  <c:v>41704.772106481476</c:v>
                </c:pt>
                <c:pt idx="2132">
                  <c:v>41704.792939814804</c:v>
                </c:pt>
                <c:pt idx="2133">
                  <c:v>41704.813773148213</c:v>
                </c:pt>
                <c:pt idx="2134">
                  <c:v>41704.834606481483</c:v>
                </c:pt>
                <c:pt idx="2135">
                  <c:v>41704.855439814812</c:v>
                </c:pt>
                <c:pt idx="2136">
                  <c:v>41704.876273148329</c:v>
                </c:pt>
                <c:pt idx="2137">
                  <c:v>41704.897106481476</c:v>
                </c:pt>
                <c:pt idx="2138">
                  <c:v>41704.917939814812</c:v>
                </c:pt>
                <c:pt idx="2139">
                  <c:v>41704.938773148213</c:v>
                </c:pt>
                <c:pt idx="2140">
                  <c:v>41704.959606481483</c:v>
                </c:pt>
                <c:pt idx="2141">
                  <c:v>41704.980439814812</c:v>
                </c:pt>
                <c:pt idx="2142">
                  <c:v>41705.001273148213</c:v>
                </c:pt>
                <c:pt idx="2143">
                  <c:v>41705.022106481476</c:v>
                </c:pt>
                <c:pt idx="2144">
                  <c:v>41705.042939814812</c:v>
                </c:pt>
                <c:pt idx="2145">
                  <c:v>41705.063773148147</c:v>
                </c:pt>
                <c:pt idx="2146">
                  <c:v>41705.084606481483</c:v>
                </c:pt>
                <c:pt idx="2147">
                  <c:v>41705.106041666586</c:v>
                </c:pt>
                <c:pt idx="2148">
                  <c:v>41705.126273148213</c:v>
                </c:pt>
                <c:pt idx="2149">
                  <c:v>41705.147106481476</c:v>
                </c:pt>
                <c:pt idx="2150">
                  <c:v>41705.167939814804</c:v>
                </c:pt>
                <c:pt idx="2151">
                  <c:v>41705.188773148213</c:v>
                </c:pt>
                <c:pt idx="2152">
                  <c:v>41705.209606481476</c:v>
                </c:pt>
                <c:pt idx="2153">
                  <c:v>41705.230439814804</c:v>
                </c:pt>
                <c:pt idx="2154">
                  <c:v>41705.251273148213</c:v>
                </c:pt>
                <c:pt idx="2155">
                  <c:v>41705.272106481476</c:v>
                </c:pt>
                <c:pt idx="2156">
                  <c:v>41705.292939814804</c:v>
                </c:pt>
                <c:pt idx="2157">
                  <c:v>41705.313773148213</c:v>
                </c:pt>
                <c:pt idx="2158">
                  <c:v>41705.334606481483</c:v>
                </c:pt>
                <c:pt idx="2159">
                  <c:v>41705.355439814812</c:v>
                </c:pt>
                <c:pt idx="2160">
                  <c:v>41705.376273148329</c:v>
                </c:pt>
                <c:pt idx="2161">
                  <c:v>41705.397106481476</c:v>
                </c:pt>
                <c:pt idx="2162">
                  <c:v>41705.417939814812</c:v>
                </c:pt>
                <c:pt idx="2163">
                  <c:v>41705.438773148213</c:v>
                </c:pt>
                <c:pt idx="2164">
                  <c:v>41705.459606481483</c:v>
                </c:pt>
                <c:pt idx="2165">
                  <c:v>41705.480439814812</c:v>
                </c:pt>
                <c:pt idx="2166">
                  <c:v>41705.501273148213</c:v>
                </c:pt>
                <c:pt idx="2167">
                  <c:v>41705.522106481476</c:v>
                </c:pt>
                <c:pt idx="2168">
                  <c:v>41705.542881944442</c:v>
                </c:pt>
                <c:pt idx="2169">
                  <c:v>41705.563773148147</c:v>
                </c:pt>
                <c:pt idx="2170">
                  <c:v>41705.584606481483</c:v>
                </c:pt>
                <c:pt idx="2171">
                  <c:v>41705.605439814804</c:v>
                </c:pt>
                <c:pt idx="2172">
                  <c:v>41705.626273148213</c:v>
                </c:pt>
                <c:pt idx="2173">
                  <c:v>41705.647106481476</c:v>
                </c:pt>
                <c:pt idx="2174">
                  <c:v>41705.667939814804</c:v>
                </c:pt>
                <c:pt idx="2175">
                  <c:v>41705.688773148213</c:v>
                </c:pt>
                <c:pt idx="2176">
                  <c:v>41705.709606481476</c:v>
                </c:pt>
                <c:pt idx="2177">
                  <c:v>41705.730439814804</c:v>
                </c:pt>
                <c:pt idx="2178">
                  <c:v>41705.751273148213</c:v>
                </c:pt>
                <c:pt idx="2179">
                  <c:v>41705.772106481476</c:v>
                </c:pt>
                <c:pt idx="2180">
                  <c:v>41705.792939814804</c:v>
                </c:pt>
                <c:pt idx="2181">
                  <c:v>41705.813773148213</c:v>
                </c:pt>
                <c:pt idx="2182">
                  <c:v>41705.834606481483</c:v>
                </c:pt>
                <c:pt idx="2183">
                  <c:v>41705.855439814812</c:v>
                </c:pt>
                <c:pt idx="2184">
                  <c:v>41705.876273148329</c:v>
                </c:pt>
                <c:pt idx="2185">
                  <c:v>41705.897106481476</c:v>
                </c:pt>
                <c:pt idx="2186">
                  <c:v>41705.917939814812</c:v>
                </c:pt>
                <c:pt idx="2187">
                  <c:v>41705.938773148213</c:v>
                </c:pt>
                <c:pt idx="2188">
                  <c:v>41705.959606481483</c:v>
                </c:pt>
                <c:pt idx="2189">
                  <c:v>41705.980439814812</c:v>
                </c:pt>
                <c:pt idx="2190">
                  <c:v>41706.001273148213</c:v>
                </c:pt>
                <c:pt idx="2191">
                  <c:v>41706.022106481476</c:v>
                </c:pt>
                <c:pt idx="2192">
                  <c:v>41706.042939814812</c:v>
                </c:pt>
                <c:pt idx="2193">
                  <c:v>41706.063773148147</c:v>
                </c:pt>
                <c:pt idx="2194">
                  <c:v>41706.084606481483</c:v>
                </c:pt>
                <c:pt idx="2195">
                  <c:v>41706.105439814804</c:v>
                </c:pt>
                <c:pt idx="2196">
                  <c:v>41706.126273148213</c:v>
                </c:pt>
                <c:pt idx="2197">
                  <c:v>41706.147106481476</c:v>
                </c:pt>
                <c:pt idx="2198">
                  <c:v>41706.167939814804</c:v>
                </c:pt>
                <c:pt idx="2199">
                  <c:v>41706.188773148213</c:v>
                </c:pt>
                <c:pt idx="2200">
                  <c:v>41706.209606481476</c:v>
                </c:pt>
                <c:pt idx="2201">
                  <c:v>41706.230439814804</c:v>
                </c:pt>
                <c:pt idx="2202">
                  <c:v>41706.251273148213</c:v>
                </c:pt>
                <c:pt idx="2203">
                  <c:v>41706.272106481476</c:v>
                </c:pt>
                <c:pt idx="2204">
                  <c:v>41706.292939814804</c:v>
                </c:pt>
                <c:pt idx="2205">
                  <c:v>41706.313773148213</c:v>
                </c:pt>
                <c:pt idx="2206">
                  <c:v>41706.334606481483</c:v>
                </c:pt>
                <c:pt idx="2207">
                  <c:v>41706.355208333342</c:v>
                </c:pt>
                <c:pt idx="2208">
                  <c:v>41706.376273148329</c:v>
                </c:pt>
                <c:pt idx="2209">
                  <c:v>41706.397106481476</c:v>
                </c:pt>
                <c:pt idx="2210">
                  <c:v>41706.417939814812</c:v>
                </c:pt>
                <c:pt idx="2211">
                  <c:v>41706.438773148213</c:v>
                </c:pt>
                <c:pt idx="2212">
                  <c:v>41706.459606481483</c:v>
                </c:pt>
                <c:pt idx="2213">
                  <c:v>41706.480439814812</c:v>
                </c:pt>
                <c:pt idx="2214">
                  <c:v>41706.501273148213</c:v>
                </c:pt>
                <c:pt idx="2215">
                  <c:v>41706.522106481476</c:v>
                </c:pt>
                <c:pt idx="2216">
                  <c:v>41706.542939814812</c:v>
                </c:pt>
                <c:pt idx="2217">
                  <c:v>41706.563645833172</c:v>
                </c:pt>
                <c:pt idx="2218">
                  <c:v>41706.584606481483</c:v>
                </c:pt>
                <c:pt idx="2219">
                  <c:v>41706.605439814804</c:v>
                </c:pt>
                <c:pt idx="2220">
                  <c:v>41706.626273148213</c:v>
                </c:pt>
                <c:pt idx="2221">
                  <c:v>41706.647106481476</c:v>
                </c:pt>
                <c:pt idx="2222">
                  <c:v>41706.667939814804</c:v>
                </c:pt>
                <c:pt idx="2223">
                  <c:v>41706.688773148213</c:v>
                </c:pt>
                <c:pt idx="2224">
                  <c:v>41706.709606481476</c:v>
                </c:pt>
                <c:pt idx="2225">
                  <c:v>41706.730439814804</c:v>
                </c:pt>
                <c:pt idx="2226">
                  <c:v>41706.751273148213</c:v>
                </c:pt>
                <c:pt idx="2227">
                  <c:v>41706.772106481476</c:v>
                </c:pt>
                <c:pt idx="2228">
                  <c:v>41706.792939814804</c:v>
                </c:pt>
                <c:pt idx="2229">
                  <c:v>41706.813773148213</c:v>
                </c:pt>
                <c:pt idx="2230">
                  <c:v>41706.834606481483</c:v>
                </c:pt>
                <c:pt idx="2231">
                  <c:v>41706.855439814812</c:v>
                </c:pt>
                <c:pt idx="2232">
                  <c:v>41706.876273148329</c:v>
                </c:pt>
                <c:pt idx="2233">
                  <c:v>41706.897106481476</c:v>
                </c:pt>
                <c:pt idx="2234">
                  <c:v>41706.917939814812</c:v>
                </c:pt>
                <c:pt idx="2235">
                  <c:v>41706.938773148213</c:v>
                </c:pt>
                <c:pt idx="2236">
                  <c:v>41706.959606481483</c:v>
                </c:pt>
                <c:pt idx="2237">
                  <c:v>41706.980439814812</c:v>
                </c:pt>
                <c:pt idx="2238">
                  <c:v>41707.001273148213</c:v>
                </c:pt>
                <c:pt idx="2239">
                  <c:v>41707.022106481476</c:v>
                </c:pt>
                <c:pt idx="2240">
                  <c:v>41707.042939814812</c:v>
                </c:pt>
                <c:pt idx="2241">
                  <c:v>41707.063773148147</c:v>
                </c:pt>
                <c:pt idx="2242">
                  <c:v>41707.084606481483</c:v>
                </c:pt>
                <c:pt idx="2243">
                  <c:v>41707.105439814804</c:v>
                </c:pt>
                <c:pt idx="2244">
                  <c:v>41707.126273148213</c:v>
                </c:pt>
                <c:pt idx="2245">
                  <c:v>41707.147106481476</c:v>
                </c:pt>
                <c:pt idx="2246">
                  <c:v>41707.167939814804</c:v>
                </c:pt>
                <c:pt idx="2247">
                  <c:v>41707.188773148213</c:v>
                </c:pt>
                <c:pt idx="2248">
                  <c:v>41707.209606481476</c:v>
                </c:pt>
                <c:pt idx="2249">
                  <c:v>41707.230439814804</c:v>
                </c:pt>
                <c:pt idx="2250">
                  <c:v>41707.251087962955</c:v>
                </c:pt>
                <c:pt idx="2251">
                  <c:v>41707.272106481476</c:v>
                </c:pt>
                <c:pt idx="2252">
                  <c:v>41707.292939814804</c:v>
                </c:pt>
                <c:pt idx="2253">
                  <c:v>41707.313773148213</c:v>
                </c:pt>
                <c:pt idx="2254">
                  <c:v>41707.334606481483</c:v>
                </c:pt>
                <c:pt idx="2255">
                  <c:v>41707.355439814812</c:v>
                </c:pt>
                <c:pt idx="2256">
                  <c:v>41707.376273148329</c:v>
                </c:pt>
                <c:pt idx="2257">
                  <c:v>41707.397106481476</c:v>
                </c:pt>
                <c:pt idx="2258">
                  <c:v>41707.417939814812</c:v>
                </c:pt>
                <c:pt idx="2259">
                  <c:v>41707.438773148213</c:v>
                </c:pt>
                <c:pt idx="2260">
                  <c:v>41707.459606481483</c:v>
                </c:pt>
                <c:pt idx="2261">
                  <c:v>41707.480439814812</c:v>
                </c:pt>
                <c:pt idx="2262">
                  <c:v>41707.501273148213</c:v>
                </c:pt>
                <c:pt idx="2263">
                  <c:v>41707.522106481476</c:v>
                </c:pt>
                <c:pt idx="2264">
                  <c:v>41707.542939814812</c:v>
                </c:pt>
                <c:pt idx="2265">
                  <c:v>41707.563773148147</c:v>
                </c:pt>
                <c:pt idx="2266">
                  <c:v>41707.584606481483</c:v>
                </c:pt>
                <c:pt idx="2267">
                  <c:v>41707.605439814804</c:v>
                </c:pt>
                <c:pt idx="2268">
                  <c:v>41707.626273148213</c:v>
                </c:pt>
                <c:pt idx="2269">
                  <c:v>41707.647106481476</c:v>
                </c:pt>
                <c:pt idx="2270">
                  <c:v>41707.667939814804</c:v>
                </c:pt>
                <c:pt idx="2271">
                  <c:v>41707.688773148213</c:v>
                </c:pt>
                <c:pt idx="2272">
                  <c:v>41707.709606481476</c:v>
                </c:pt>
                <c:pt idx="2273">
                  <c:v>41707.730439814804</c:v>
                </c:pt>
                <c:pt idx="2274">
                  <c:v>41707.751273148213</c:v>
                </c:pt>
                <c:pt idx="2275">
                  <c:v>41707.772106481476</c:v>
                </c:pt>
                <c:pt idx="2276">
                  <c:v>41707.792939814804</c:v>
                </c:pt>
                <c:pt idx="2277">
                  <c:v>41707.813773148213</c:v>
                </c:pt>
                <c:pt idx="2278">
                  <c:v>41707.834606481483</c:v>
                </c:pt>
                <c:pt idx="2279">
                  <c:v>41707.855439814812</c:v>
                </c:pt>
                <c:pt idx="2280">
                  <c:v>41707.87604166667</c:v>
                </c:pt>
                <c:pt idx="2281">
                  <c:v>41707.897106481476</c:v>
                </c:pt>
                <c:pt idx="2282">
                  <c:v>41707.917939814812</c:v>
                </c:pt>
                <c:pt idx="2283">
                  <c:v>41707.939571759256</c:v>
                </c:pt>
                <c:pt idx="2284">
                  <c:v>41707.959606481483</c:v>
                </c:pt>
                <c:pt idx="2285">
                  <c:v>41707.980439814812</c:v>
                </c:pt>
                <c:pt idx="2286">
                  <c:v>41708.001273148213</c:v>
                </c:pt>
                <c:pt idx="2287">
                  <c:v>41708.022106481476</c:v>
                </c:pt>
                <c:pt idx="2288">
                  <c:v>41708.042939814812</c:v>
                </c:pt>
                <c:pt idx="2289">
                  <c:v>41708.063773148147</c:v>
                </c:pt>
                <c:pt idx="2290">
                  <c:v>41708.084606481483</c:v>
                </c:pt>
                <c:pt idx="2291">
                  <c:v>41708.105439814804</c:v>
                </c:pt>
                <c:pt idx="2292">
                  <c:v>41708.126273148213</c:v>
                </c:pt>
                <c:pt idx="2293">
                  <c:v>41708.147106481476</c:v>
                </c:pt>
                <c:pt idx="2294">
                  <c:v>41708.167939814804</c:v>
                </c:pt>
                <c:pt idx="2295">
                  <c:v>41708.18854166667</c:v>
                </c:pt>
                <c:pt idx="2296">
                  <c:v>41708.209374999999</c:v>
                </c:pt>
                <c:pt idx="2297">
                  <c:v>41708.230208333334</c:v>
                </c:pt>
                <c:pt idx="2298">
                  <c:v>41708.251041666575</c:v>
                </c:pt>
                <c:pt idx="2299">
                  <c:v>41708.271874999999</c:v>
                </c:pt>
                <c:pt idx="2300">
                  <c:v>41708.292708333182</c:v>
                </c:pt>
                <c:pt idx="2301">
                  <c:v>41708.31354166667</c:v>
                </c:pt>
                <c:pt idx="2302">
                  <c:v>41708.334375000013</c:v>
                </c:pt>
                <c:pt idx="2303">
                  <c:v>41708.355208333342</c:v>
                </c:pt>
                <c:pt idx="2304">
                  <c:v>41708.37604166667</c:v>
                </c:pt>
                <c:pt idx="2305">
                  <c:v>41708.396875000013</c:v>
                </c:pt>
                <c:pt idx="2306">
                  <c:v>41708.417708333334</c:v>
                </c:pt>
                <c:pt idx="2307">
                  <c:v>41708.438773148213</c:v>
                </c:pt>
                <c:pt idx="2308">
                  <c:v>41708.459606481483</c:v>
                </c:pt>
                <c:pt idx="2309">
                  <c:v>41708.480439814812</c:v>
                </c:pt>
                <c:pt idx="2310">
                  <c:v>41708.501273148213</c:v>
                </c:pt>
                <c:pt idx="2311">
                  <c:v>41708.522106481476</c:v>
                </c:pt>
                <c:pt idx="2312">
                  <c:v>41708.542939814812</c:v>
                </c:pt>
                <c:pt idx="2313">
                  <c:v>41708.563541666575</c:v>
                </c:pt>
                <c:pt idx="2314">
                  <c:v>41708.584375000013</c:v>
                </c:pt>
                <c:pt idx="2315">
                  <c:v>41708.605208333334</c:v>
                </c:pt>
                <c:pt idx="2316">
                  <c:v>41708.626041666575</c:v>
                </c:pt>
                <c:pt idx="2317">
                  <c:v>41708.710219907443</c:v>
                </c:pt>
                <c:pt idx="2318">
                  <c:v>41708.730439814804</c:v>
                </c:pt>
                <c:pt idx="2319">
                  <c:v>41708.751273148213</c:v>
                </c:pt>
                <c:pt idx="2320">
                  <c:v>41708.772106481476</c:v>
                </c:pt>
                <c:pt idx="2321">
                  <c:v>41708.792708333182</c:v>
                </c:pt>
                <c:pt idx="2322">
                  <c:v>41708.81354166667</c:v>
                </c:pt>
                <c:pt idx="2323">
                  <c:v>41708.834375000013</c:v>
                </c:pt>
                <c:pt idx="2324">
                  <c:v>41708.855208333342</c:v>
                </c:pt>
                <c:pt idx="2325">
                  <c:v>41708.87604166667</c:v>
                </c:pt>
                <c:pt idx="2326">
                  <c:v>41708.896875000013</c:v>
                </c:pt>
                <c:pt idx="2327">
                  <c:v>41708.917708333334</c:v>
                </c:pt>
                <c:pt idx="2328">
                  <c:v>41708.938773148213</c:v>
                </c:pt>
                <c:pt idx="2329">
                  <c:v>41708.959606481483</c:v>
                </c:pt>
                <c:pt idx="2330">
                  <c:v>41708.980439814812</c:v>
                </c:pt>
                <c:pt idx="2331">
                  <c:v>41709.001273148213</c:v>
                </c:pt>
                <c:pt idx="2332">
                  <c:v>41709.022106481476</c:v>
                </c:pt>
                <c:pt idx="2333">
                  <c:v>41709.042939814812</c:v>
                </c:pt>
                <c:pt idx="2334">
                  <c:v>41709.063773148147</c:v>
                </c:pt>
                <c:pt idx="2335">
                  <c:v>41709.084606481483</c:v>
                </c:pt>
                <c:pt idx="2336">
                  <c:v>41709.105439814804</c:v>
                </c:pt>
                <c:pt idx="2337">
                  <c:v>41709.126134259255</c:v>
                </c:pt>
                <c:pt idx="2338">
                  <c:v>41709.147037037037</c:v>
                </c:pt>
                <c:pt idx="2339">
                  <c:v>41709.167939814804</c:v>
                </c:pt>
                <c:pt idx="2340">
                  <c:v>41709.18854166667</c:v>
                </c:pt>
                <c:pt idx="2341">
                  <c:v>41709.209374999999</c:v>
                </c:pt>
                <c:pt idx="2342">
                  <c:v>41709.230208333334</c:v>
                </c:pt>
                <c:pt idx="2343">
                  <c:v>41709.251041666575</c:v>
                </c:pt>
                <c:pt idx="2344">
                  <c:v>41709.271874999999</c:v>
                </c:pt>
                <c:pt idx="2345">
                  <c:v>41709.292708333182</c:v>
                </c:pt>
                <c:pt idx="2346">
                  <c:v>41709.31354166667</c:v>
                </c:pt>
                <c:pt idx="2347">
                  <c:v>41709.334375000013</c:v>
                </c:pt>
                <c:pt idx="2348">
                  <c:v>41709.355208333342</c:v>
                </c:pt>
                <c:pt idx="2349">
                  <c:v>41709.37604166667</c:v>
                </c:pt>
                <c:pt idx="2350">
                  <c:v>41709.397106481476</c:v>
                </c:pt>
                <c:pt idx="2351">
                  <c:v>41709.417708333334</c:v>
                </c:pt>
                <c:pt idx="2352">
                  <c:v>41709.43854166667</c:v>
                </c:pt>
                <c:pt idx="2353">
                  <c:v>41709.459375000013</c:v>
                </c:pt>
                <c:pt idx="2354">
                  <c:v>41709.480208333342</c:v>
                </c:pt>
                <c:pt idx="2355">
                  <c:v>41709.501041666575</c:v>
                </c:pt>
                <c:pt idx="2356">
                  <c:v>41709.521874999999</c:v>
                </c:pt>
                <c:pt idx="2357">
                  <c:v>41709.542708333334</c:v>
                </c:pt>
                <c:pt idx="2358">
                  <c:v>41709.563541666575</c:v>
                </c:pt>
                <c:pt idx="2359">
                  <c:v>41709.584375000013</c:v>
                </c:pt>
                <c:pt idx="2360">
                  <c:v>41709.605208333334</c:v>
                </c:pt>
                <c:pt idx="2361">
                  <c:v>41709.626041666575</c:v>
                </c:pt>
                <c:pt idx="2362">
                  <c:v>41709.646875000013</c:v>
                </c:pt>
                <c:pt idx="2363">
                  <c:v>41709.667708333182</c:v>
                </c:pt>
                <c:pt idx="2364">
                  <c:v>41709.68854166667</c:v>
                </c:pt>
                <c:pt idx="2365">
                  <c:v>41709.709374999999</c:v>
                </c:pt>
                <c:pt idx="2366">
                  <c:v>41709.730208333334</c:v>
                </c:pt>
                <c:pt idx="2367">
                  <c:v>41709.751041666575</c:v>
                </c:pt>
                <c:pt idx="2368">
                  <c:v>41709.771874999999</c:v>
                </c:pt>
                <c:pt idx="2369">
                  <c:v>41709.792708333182</c:v>
                </c:pt>
                <c:pt idx="2370">
                  <c:v>41709.81354166667</c:v>
                </c:pt>
                <c:pt idx="2371">
                  <c:v>41709.834375000013</c:v>
                </c:pt>
                <c:pt idx="2372">
                  <c:v>41709.855439814812</c:v>
                </c:pt>
                <c:pt idx="2373">
                  <c:v>41709.876273148329</c:v>
                </c:pt>
                <c:pt idx="2374">
                  <c:v>41709.897106481476</c:v>
                </c:pt>
                <c:pt idx="2375">
                  <c:v>41709.917939814812</c:v>
                </c:pt>
                <c:pt idx="2376">
                  <c:v>41709.938773148213</c:v>
                </c:pt>
                <c:pt idx="2377">
                  <c:v>41709.959606481483</c:v>
                </c:pt>
                <c:pt idx="2378">
                  <c:v>41709.980439814812</c:v>
                </c:pt>
                <c:pt idx="2379">
                  <c:v>41710.001273148213</c:v>
                </c:pt>
                <c:pt idx="2380">
                  <c:v>41710.022106481476</c:v>
                </c:pt>
                <c:pt idx="2381">
                  <c:v>41710.042939814812</c:v>
                </c:pt>
                <c:pt idx="2382">
                  <c:v>41710.063773148147</c:v>
                </c:pt>
                <c:pt idx="2383">
                  <c:v>41710.084606481483</c:v>
                </c:pt>
                <c:pt idx="2384">
                  <c:v>41710.105439814804</c:v>
                </c:pt>
                <c:pt idx="2385">
                  <c:v>41710.126273148213</c:v>
                </c:pt>
                <c:pt idx="2386">
                  <c:v>41710.147106481476</c:v>
                </c:pt>
                <c:pt idx="2387">
                  <c:v>41710.167939814804</c:v>
                </c:pt>
                <c:pt idx="2388">
                  <c:v>41710.188773148213</c:v>
                </c:pt>
                <c:pt idx="2389">
                  <c:v>41710.209606481476</c:v>
                </c:pt>
                <c:pt idx="2390">
                  <c:v>41710.230439814804</c:v>
                </c:pt>
                <c:pt idx="2391">
                  <c:v>41710.251273148213</c:v>
                </c:pt>
                <c:pt idx="2392">
                  <c:v>41710.272106481476</c:v>
                </c:pt>
                <c:pt idx="2393">
                  <c:v>41710.292939814804</c:v>
                </c:pt>
                <c:pt idx="2394">
                  <c:v>41710.313773148213</c:v>
                </c:pt>
                <c:pt idx="2395">
                  <c:v>41710.334606481483</c:v>
                </c:pt>
                <c:pt idx="2396">
                  <c:v>41710.355439814812</c:v>
                </c:pt>
                <c:pt idx="2397">
                  <c:v>41710.376273148329</c:v>
                </c:pt>
                <c:pt idx="2398">
                  <c:v>41710.397106481476</c:v>
                </c:pt>
                <c:pt idx="2399">
                  <c:v>41710.417939814812</c:v>
                </c:pt>
                <c:pt idx="2400">
                  <c:v>41710.438773148213</c:v>
                </c:pt>
                <c:pt idx="2401">
                  <c:v>41710.459606481483</c:v>
                </c:pt>
                <c:pt idx="2402">
                  <c:v>41710.480439814812</c:v>
                </c:pt>
                <c:pt idx="2403">
                  <c:v>41710.501273148213</c:v>
                </c:pt>
                <c:pt idx="2404">
                  <c:v>41710.522106481476</c:v>
                </c:pt>
                <c:pt idx="2405">
                  <c:v>41710.542939814812</c:v>
                </c:pt>
                <c:pt idx="2406">
                  <c:v>41710.563773148147</c:v>
                </c:pt>
                <c:pt idx="2407">
                  <c:v>41710.584606481483</c:v>
                </c:pt>
                <c:pt idx="2408">
                  <c:v>41710.605439814804</c:v>
                </c:pt>
                <c:pt idx="2409">
                  <c:v>41710.626041666575</c:v>
                </c:pt>
                <c:pt idx="2410">
                  <c:v>41710.647106481476</c:v>
                </c:pt>
                <c:pt idx="2411">
                  <c:v>41710.667939814804</c:v>
                </c:pt>
                <c:pt idx="2412">
                  <c:v>41710.688773148213</c:v>
                </c:pt>
                <c:pt idx="2413">
                  <c:v>41710.709606481476</c:v>
                </c:pt>
                <c:pt idx="2414">
                  <c:v>41710.730439814804</c:v>
                </c:pt>
                <c:pt idx="2415">
                  <c:v>41710.751273148213</c:v>
                </c:pt>
                <c:pt idx="2416">
                  <c:v>41710.772106481476</c:v>
                </c:pt>
                <c:pt idx="2417">
                  <c:v>41710.792939814804</c:v>
                </c:pt>
                <c:pt idx="2418">
                  <c:v>41710.813773148213</c:v>
                </c:pt>
                <c:pt idx="2419">
                  <c:v>41710.834606481483</c:v>
                </c:pt>
                <c:pt idx="2420">
                  <c:v>41710.855439814812</c:v>
                </c:pt>
                <c:pt idx="2421">
                  <c:v>41710.876273148329</c:v>
                </c:pt>
                <c:pt idx="2422">
                  <c:v>41710.897106481476</c:v>
                </c:pt>
                <c:pt idx="2423">
                  <c:v>41710.917939814812</c:v>
                </c:pt>
                <c:pt idx="2424">
                  <c:v>41710.938773148213</c:v>
                </c:pt>
                <c:pt idx="2425">
                  <c:v>41710.959606481483</c:v>
                </c:pt>
                <c:pt idx="2426">
                  <c:v>41710.980439814812</c:v>
                </c:pt>
                <c:pt idx="2427">
                  <c:v>41711.001273148213</c:v>
                </c:pt>
                <c:pt idx="2428">
                  <c:v>41711.022106481476</c:v>
                </c:pt>
                <c:pt idx="2429">
                  <c:v>41711.042939814812</c:v>
                </c:pt>
                <c:pt idx="2430">
                  <c:v>41711.063773148147</c:v>
                </c:pt>
                <c:pt idx="2431">
                  <c:v>41711.084606481483</c:v>
                </c:pt>
                <c:pt idx="2432">
                  <c:v>41711.105439814804</c:v>
                </c:pt>
                <c:pt idx="2433">
                  <c:v>41711.126273148213</c:v>
                </c:pt>
                <c:pt idx="2434">
                  <c:v>41711.147106481476</c:v>
                </c:pt>
                <c:pt idx="2435">
                  <c:v>41711.167708333182</c:v>
                </c:pt>
                <c:pt idx="2436">
                  <c:v>41711.188773148213</c:v>
                </c:pt>
                <c:pt idx="2437">
                  <c:v>41711.209606481476</c:v>
                </c:pt>
                <c:pt idx="2438">
                  <c:v>41711.230439814804</c:v>
                </c:pt>
                <c:pt idx="2439">
                  <c:v>41711.251273148213</c:v>
                </c:pt>
                <c:pt idx="2440">
                  <c:v>41711.272106481476</c:v>
                </c:pt>
                <c:pt idx="2441">
                  <c:v>41711.292847222205</c:v>
                </c:pt>
                <c:pt idx="2442">
                  <c:v>41711.313773148213</c:v>
                </c:pt>
                <c:pt idx="2443">
                  <c:v>41711.334606481483</c:v>
                </c:pt>
                <c:pt idx="2444">
                  <c:v>41711.355439814812</c:v>
                </c:pt>
                <c:pt idx="2445">
                  <c:v>41711.376273148329</c:v>
                </c:pt>
                <c:pt idx="2446">
                  <c:v>41711.397106481476</c:v>
                </c:pt>
                <c:pt idx="2447">
                  <c:v>41711.417939814812</c:v>
                </c:pt>
                <c:pt idx="2448">
                  <c:v>41711.438773148213</c:v>
                </c:pt>
                <c:pt idx="2449">
                  <c:v>41711.459606481483</c:v>
                </c:pt>
                <c:pt idx="2450">
                  <c:v>41711.480439814812</c:v>
                </c:pt>
                <c:pt idx="2451">
                  <c:v>41711.501273148213</c:v>
                </c:pt>
                <c:pt idx="2452">
                  <c:v>41711.522106481476</c:v>
                </c:pt>
                <c:pt idx="2453">
                  <c:v>41711.542939814812</c:v>
                </c:pt>
                <c:pt idx="2454">
                  <c:v>41711.563773148147</c:v>
                </c:pt>
                <c:pt idx="2455">
                  <c:v>41711.584606481483</c:v>
                </c:pt>
                <c:pt idx="2456">
                  <c:v>41711.605439814804</c:v>
                </c:pt>
                <c:pt idx="2457">
                  <c:v>41711.626273148213</c:v>
                </c:pt>
                <c:pt idx="2458">
                  <c:v>41711.647106481476</c:v>
                </c:pt>
                <c:pt idx="2459">
                  <c:v>41711.667708333182</c:v>
                </c:pt>
                <c:pt idx="2460">
                  <c:v>41711.688773148213</c:v>
                </c:pt>
                <c:pt idx="2461">
                  <c:v>41711.709606481476</c:v>
                </c:pt>
                <c:pt idx="2462">
                  <c:v>41711.730439814804</c:v>
                </c:pt>
                <c:pt idx="2463">
                  <c:v>41711.751273148213</c:v>
                </c:pt>
                <c:pt idx="2464">
                  <c:v>41711.772106481476</c:v>
                </c:pt>
                <c:pt idx="2465">
                  <c:v>41711.792939814804</c:v>
                </c:pt>
                <c:pt idx="2466">
                  <c:v>41711.813773148213</c:v>
                </c:pt>
                <c:pt idx="2467">
                  <c:v>41711.834606481483</c:v>
                </c:pt>
                <c:pt idx="2468">
                  <c:v>41711.855439814812</c:v>
                </c:pt>
                <c:pt idx="2469">
                  <c:v>41711.876122685186</c:v>
                </c:pt>
                <c:pt idx="2470">
                  <c:v>41711.897106481476</c:v>
                </c:pt>
                <c:pt idx="2471">
                  <c:v>41711.917847222219</c:v>
                </c:pt>
                <c:pt idx="2472">
                  <c:v>41711.938773148213</c:v>
                </c:pt>
                <c:pt idx="2473">
                  <c:v>41711.959606481483</c:v>
                </c:pt>
                <c:pt idx="2474">
                  <c:v>41711.980439814812</c:v>
                </c:pt>
                <c:pt idx="2475">
                  <c:v>41712.001273148213</c:v>
                </c:pt>
                <c:pt idx="2476">
                  <c:v>41712.022106481476</c:v>
                </c:pt>
                <c:pt idx="2477">
                  <c:v>41712.042939814812</c:v>
                </c:pt>
                <c:pt idx="2478">
                  <c:v>41712.063773148147</c:v>
                </c:pt>
                <c:pt idx="2479">
                  <c:v>41712.084606481483</c:v>
                </c:pt>
                <c:pt idx="2480">
                  <c:v>41712.105439814804</c:v>
                </c:pt>
                <c:pt idx="2481">
                  <c:v>41712.126273148213</c:v>
                </c:pt>
                <c:pt idx="2482">
                  <c:v>41712.147106481476</c:v>
                </c:pt>
                <c:pt idx="2483">
                  <c:v>41712.167939814804</c:v>
                </c:pt>
                <c:pt idx="2484">
                  <c:v>41712.188773148213</c:v>
                </c:pt>
                <c:pt idx="2485">
                  <c:v>41712.209606481476</c:v>
                </c:pt>
                <c:pt idx="2486">
                  <c:v>41712.230439814804</c:v>
                </c:pt>
                <c:pt idx="2487">
                  <c:v>41712.251273148213</c:v>
                </c:pt>
                <c:pt idx="2488">
                  <c:v>41712.272106481476</c:v>
                </c:pt>
                <c:pt idx="2489">
                  <c:v>41712.293738425928</c:v>
                </c:pt>
                <c:pt idx="2490">
                  <c:v>41712.313773148213</c:v>
                </c:pt>
                <c:pt idx="2491">
                  <c:v>41712.334606481483</c:v>
                </c:pt>
                <c:pt idx="2492">
                  <c:v>41712.355439814812</c:v>
                </c:pt>
                <c:pt idx="2493">
                  <c:v>41712.376273148329</c:v>
                </c:pt>
                <c:pt idx="2494">
                  <c:v>41712.397106481476</c:v>
                </c:pt>
                <c:pt idx="2495">
                  <c:v>41712.417847222219</c:v>
                </c:pt>
                <c:pt idx="2496">
                  <c:v>41712.438773148213</c:v>
                </c:pt>
                <c:pt idx="2497">
                  <c:v>41712.459606481483</c:v>
                </c:pt>
                <c:pt idx="2498">
                  <c:v>41712.480439814812</c:v>
                </c:pt>
                <c:pt idx="2499">
                  <c:v>41712.501273148213</c:v>
                </c:pt>
                <c:pt idx="2500">
                  <c:v>41712.522106481476</c:v>
                </c:pt>
                <c:pt idx="2501">
                  <c:v>41712.542939814812</c:v>
                </c:pt>
                <c:pt idx="2502">
                  <c:v>41712.563773148147</c:v>
                </c:pt>
                <c:pt idx="2503">
                  <c:v>41712.584606481483</c:v>
                </c:pt>
                <c:pt idx="2504">
                  <c:v>41712.605439814804</c:v>
                </c:pt>
                <c:pt idx="2505">
                  <c:v>41712.626273148213</c:v>
                </c:pt>
                <c:pt idx="2506">
                  <c:v>41712.647106481476</c:v>
                </c:pt>
                <c:pt idx="2507">
                  <c:v>41712.667939814804</c:v>
                </c:pt>
                <c:pt idx="2508">
                  <c:v>41712.688773148213</c:v>
                </c:pt>
                <c:pt idx="2509">
                  <c:v>41712.709606481476</c:v>
                </c:pt>
                <c:pt idx="2510">
                  <c:v>41712.730439814804</c:v>
                </c:pt>
                <c:pt idx="2511">
                  <c:v>41712.751273148213</c:v>
                </c:pt>
                <c:pt idx="2512">
                  <c:v>41712.772106481476</c:v>
                </c:pt>
                <c:pt idx="2513">
                  <c:v>41712.792939814804</c:v>
                </c:pt>
                <c:pt idx="2514">
                  <c:v>41712.813773148213</c:v>
                </c:pt>
                <c:pt idx="2515">
                  <c:v>41712.834606481483</c:v>
                </c:pt>
                <c:pt idx="2516">
                  <c:v>41712.855439814812</c:v>
                </c:pt>
                <c:pt idx="2517">
                  <c:v>41712.876273148329</c:v>
                </c:pt>
                <c:pt idx="2518">
                  <c:v>41712.896875000013</c:v>
                </c:pt>
                <c:pt idx="2519">
                  <c:v>41712.917939814812</c:v>
                </c:pt>
                <c:pt idx="2520">
                  <c:v>41712.938773148213</c:v>
                </c:pt>
                <c:pt idx="2521">
                  <c:v>41712.959606481483</c:v>
                </c:pt>
                <c:pt idx="2522">
                  <c:v>41712.980439814812</c:v>
                </c:pt>
                <c:pt idx="2523">
                  <c:v>41713.001273148213</c:v>
                </c:pt>
                <c:pt idx="2524">
                  <c:v>41713.022106481476</c:v>
                </c:pt>
                <c:pt idx="2525">
                  <c:v>41713.042939814812</c:v>
                </c:pt>
                <c:pt idx="2526">
                  <c:v>41713.063773148147</c:v>
                </c:pt>
                <c:pt idx="2527">
                  <c:v>41713.084606481483</c:v>
                </c:pt>
                <c:pt idx="2528">
                  <c:v>41713.105324074073</c:v>
                </c:pt>
                <c:pt idx="2529">
                  <c:v>41713.126273148213</c:v>
                </c:pt>
                <c:pt idx="2530">
                  <c:v>41713.147106481476</c:v>
                </c:pt>
                <c:pt idx="2531">
                  <c:v>41713.167939814804</c:v>
                </c:pt>
                <c:pt idx="2532">
                  <c:v>41713.188773148213</c:v>
                </c:pt>
                <c:pt idx="2533">
                  <c:v>41713.209606481476</c:v>
                </c:pt>
                <c:pt idx="2534">
                  <c:v>41713.230439814804</c:v>
                </c:pt>
                <c:pt idx="2535">
                  <c:v>41713.251273148213</c:v>
                </c:pt>
                <c:pt idx="2536">
                  <c:v>41713.272106481476</c:v>
                </c:pt>
                <c:pt idx="2537">
                  <c:v>41713.292939814804</c:v>
                </c:pt>
                <c:pt idx="2538">
                  <c:v>41713.313773148213</c:v>
                </c:pt>
                <c:pt idx="2539">
                  <c:v>41713.334606481483</c:v>
                </c:pt>
                <c:pt idx="2540">
                  <c:v>41713.355439814812</c:v>
                </c:pt>
                <c:pt idx="2541">
                  <c:v>41713.376273148329</c:v>
                </c:pt>
                <c:pt idx="2542">
                  <c:v>41713.397106481476</c:v>
                </c:pt>
                <c:pt idx="2543">
                  <c:v>41713.417939814812</c:v>
                </c:pt>
                <c:pt idx="2544">
                  <c:v>41713.438773148213</c:v>
                </c:pt>
                <c:pt idx="2545">
                  <c:v>41713.459606481483</c:v>
                </c:pt>
                <c:pt idx="2546">
                  <c:v>41713.480439814812</c:v>
                </c:pt>
                <c:pt idx="2547">
                  <c:v>41713.501273148213</c:v>
                </c:pt>
                <c:pt idx="2548">
                  <c:v>41713.522106481476</c:v>
                </c:pt>
                <c:pt idx="2549">
                  <c:v>41713.542939814812</c:v>
                </c:pt>
                <c:pt idx="2550">
                  <c:v>41713.563773148147</c:v>
                </c:pt>
                <c:pt idx="2551">
                  <c:v>41713.584606481483</c:v>
                </c:pt>
                <c:pt idx="2552">
                  <c:v>41713.605439814804</c:v>
                </c:pt>
                <c:pt idx="2553">
                  <c:v>41713.626273148213</c:v>
                </c:pt>
                <c:pt idx="2554">
                  <c:v>41713.647106481476</c:v>
                </c:pt>
                <c:pt idx="2555">
                  <c:v>41713.667939814804</c:v>
                </c:pt>
                <c:pt idx="2556">
                  <c:v>41713.688773148213</c:v>
                </c:pt>
                <c:pt idx="2557">
                  <c:v>41713.709606481476</c:v>
                </c:pt>
                <c:pt idx="2558">
                  <c:v>41713.730439814804</c:v>
                </c:pt>
                <c:pt idx="2559">
                  <c:v>41713.751145833172</c:v>
                </c:pt>
                <c:pt idx="2560">
                  <c:v>41713.772037037037</c:v>
                </c:pt>
                <c:pt idx="2561">
                  <c:v>41713.792939814804</c:v>
                </c:pt>
                <c:pt idx="2562">
                  <c:v>41713.813773148213</c:v>
                </c:pt>
                <c:pt idx="2563">
                  <c:v>41713.834606481483</c:v>
                </c:pt>
                <c:pt idx="2564">
                  <c:v>41713.855439814812</c:v>
                </c:pt>
                <c:pt idx="2565">
                  <c:v>41713.876273148329</c:v>
                </c:pt>
                <c:pt idx="2566">
                  <c:v>41713.897106481476</c:v>
                </c:pt>
                <c:pt idx="2567">
                  <c:v>41713.917939814812</c:v>
                </c:pt>
                <c:pt idx="2568">
                  <c:v>41713.938773148213</c:v>
                </c:pt>
                <c:pt idx="2569">
                  <c:v>41713.959606481483</c:v>
                </c:pt>
                <c:pt idx="2570">
                  <c:v>41713.980439814812</c:v>
                </c:pt>
                <c:pt idx="2571">
                  <c:v>41714.001273148213</c:v>
                </c:pt>
                <c:pt idx="2572">
                  <c:v>41714.022106481476</c:v>
                </c:pt>
                <c:pt idx="2573">
                  <c:v>41714.042939814812</c:v>
                </c:pt>
                <c:pt idx="2574">
                  <c:v>41714.063773148147</c:v>
                </c:pt>
                <c:pt idx="2575">
                  <c:v>41714.084606481483</c:v>
                </c:pt>
                <c:pt idx="2576">
                  <c:v>41714.105439814804</c:v>
                </c:pt>
                <c:pt idx="2577">
                  <c:v>41714.126273148213</c:v>
                </c:pt>
                <c:pt idx="2578">
                  <c:v>41714.147106481476</c:v>
                </c:pt>
                <c:pt idx="2579">
                  <c:v>41714.167939814804</c:v>
                </c:pt>
                <c:pt idx="2580">
                  <c:v>41714.188773148213</c:v>
                </c:pt>
                <c:pt idx="2581">
                  <c:v>41714.209606481476</c:v>
                </c:pt>
                <c:pt idx="2582">
                  <c:v>41714.230208333334</c:v>
                </c:pt>
                <c:pt idx="2583">
                  <c:v>41714.251273148213</c:v>
                </c:pt>
                <c:pt idx="2584">
                  <c:v>41714.272106481476</c:v>
                </c:pt>
                <c:pt idx="2585">
                  <c:v>41714.292939814804</c:v>
                </c:pt>
                <c:pt idx="2586">
                  <c:v>41714.313773148213</c:v>
                </c:pt>
                <c:pt idx="2587">
                  <c:v>41714.334606481483</c:v>
                </c:pt>
                <c:pt idx="2588">
                  <c:v>41714.355439814812</c:v>
                </c:pt>
                <c:pt idx="2589">
                  <c:v>41714.376273148329</c:v>
                </c:pt>
                <c:pt idx="2590">
                  <c:v>41714.397106481476</c:v>
                </c:pt>
                <c:pt idx="2591">
                  <c:v>41714.417939814812</c:v>
                </c:pt>
                <c:pt idx="2592">
                  <c:v>41714.438773148213</c:v>
                </c:pt>
                <c:pt idx="2593">
                  <c:v>41714.459606481483</c:v>
                </c:pt>
                <c:pt idx="2594">
                  <c:v>41714.480439814812</c:v>
                </c:pt>
                <c:pt idx="2595">
                  <c:v>41714.501273148213</c:v>
                </c:pt>
                <c:pt idx="2596">
                  <c:v>41714.522106481476</c:v>
                </c:pt>
                <c:pt idx="2597">
                  <c:v>41714.542939814812</c:v>
                </c:pt>
                <c:pt idx="2598">
                  <c:v>41714.563773148147</c:v>
                </c:pt>
                <c:pt idx="2599">
                  <c:v>41714.584606481483</c:v>
                </c:pt>
                <c:pt idx="2600">
                  <c:v>41714.605439814804</c:v>
                </c:pt>
                <c:pt idx="2601">
                  <c:v>41714.626273148213</c:v>
                </c:pt>
                <c:pt idx="2602">
                  <c:v>41714.647106481476</c:v>
                </c:pt>
                <c:pt idx="2603">
                  <c:v>41714.667939814804</c:v>
                </c:pt>
                <c:pt idx="2604">
                  <c:v>41714.688773148213</c:v>
                </c:pt>
                <c:pt idx="2605">
                  <c:v>41714.709606481476</c:v>
                </c:pt>
                <c:pt idx="2606">
                  <c:v>41714.730439814804</c:v>
                </c:pt>
                <c:pt idx="2607">
                  <c:v>41714.751273148213</c:v>
                </c:pt>
                <c:pt idx="2608">
                  <c:v>41714.772106481476</c:v>
                </c:pt>
                <c:pt idx="2609">
                  <c:v>41714.792939814804</c:v>
                </c:pt>
                <c:pt idx="2610">
                  <c:v>41714.813773148213</c:v>
                </c:pt>
                <c:pt idx="2611">
                  <c:v>41714.834606481483</c:v>
                </c:pt>
                <c:pt idx="2612">
                  <c:v>41714.855439814812</c:v>
                </c:pt>
                <c:pt idx="2613">
                  <c:v>41714.876273148329</c:v>
                </c:pt>
                <c:pt idx="2614">
                  <c:v>41714.897106481476</c:v>
                </c:pt>
                <c:pt idx="2615">
                  <c:v>41714.917939814812</c:v>
                </c:pt>
                <c:pt idx="2616">
                  <c:v>41714.938773148213</c:v>
                </c:pt>
                <c:pt idx="2617">
                  <c:v>41714.959606481483</c:v>
                </c:pt>
                <c:pt idx="2618">
                  <c:v>41714.980439814812</c:v>
                </c:pt>
                <c:pt idx="2619">
                  <c:v>41715.001273148213</c:v>
                </c:pt>
                <c:pt idx="2620">
                  <c:v>41715.022106481476</c:v>
                </c:pt>
                <c:pt idx="2621">
                  <c:v>41715.042939814812</c:v>
                </c:pt>
                <c:pt idx="2622">
                  <c:v>41715.063773148147</c:v>
                </c:pt>
                <c:pt idx="2623">
                  <c:v>41715.084606481483</c:v>
                </c:pt>
                <c:pt idx="2624">
                  <c:v>41715.105439814804</c:v>
                </c:pt>
                <c:pt idx="2625">
                  <c:v>41715.126273148213</c:v>
                </c:pt>
                <c:pt idx="2626">
                  <c:v>41715.146932870368</c:v>
                </c:pt>
                <c:pt idx="2627">
                  <c:v>41715.167939814804</c:v>
                </c:pt>
                <c:pt idx="2628">
                  <c:v>41715.188773148213</c:v>
                </c:pt>
                <c:pt idx="2629">
                  <c:v>41715.209606481476</c:v>
                </c:pt>
                <c:pt idx="2630">
                  <c:v>41715.230439814804</c:v>
                </c:pt>
                <c:pt idx="2631">
                  <c:v>41715.251273148213</c:v>
                </c:pt>
                <c:pt idx="2632">
                  <c:v>41715.272106481476</c:v>
                </c:pt>
                <c:pt idx="2633">
                  <c:v>41715.292939814804</c:v>
                </c:pt>
                <c:pt idx="2634">
                  <c:v>41715.313773148213</c:v>
                </c:pt>
                <c:pt idx="2635">
                  <c:v>41715.334606481483</c:v>
                </c:pt>
                <c:pt idx="2636">
                  <c:v>41715.355439814812</c:v>
                </c:pt>
                <c:pt idx="2637">
                  <c:v>41715.376273148329</c:v>
                </c:pt>
                <c:pt idx="2638">
                  <c:v>41715.397106481476</c:v>
                </c:pt>
                <c:pt idx="2639">
                  <c:v>41715.417939814812</c:v>
                </c:pt>
                <c:pt idx="2640">
                  <c:v>41715.438773148213</c:v>
                </c:pt>
                <c:pt idx="2641">
                  <c:v>41715.459606481483</c:v>
                </c:pt>
                <c:pt idx="2642">
                  <c:v>41715.480439814812</c:v>
                </c:pt>
                <c:pt idx="2643">
                  <c:v>41715.501273148213</c:v>
                </c:pt>
                <c:pt idx="2644">
                  <c:v>41715.522106481476</c:v>
                </c:pt>
                <c:pt idx="2645">
                  <c:v>41715.542939814812</c:v>
                </c:pt>
                <c:pt idx="2646">
                  <c:v>41715.563773148147</c:v>
                </c:pt>
                <c:pt idx="2647">
                  <c:v>41715.584606481483</c:v>
                </c:pt>
                <c:pt idx="2648">
                  <c:v>41715.605439814804</c:v>
                </c:pt>
                <c:pt idx="2649">
                  <c:v>41715.626273148213</c:v>
                </c:pt>
                <c:pt idx="2650">
                  <c:v>41715.647106481476</c:v>
                </c:pt>
                <c:pt idx="2651">
                  <c:v>41715.667939814804</c:v>
                </c:pt>
                <c:pt idx="2652">
                  <c:v>41715.68854166667</c:v>
                </c:pt>
                <c:pt idx="2653">
                  <c:v>41715.709606481476</c:v>
                </c:pt>
                <c:pt idx="2654">
                  <c:v>41715.730439814804</c:v>
                </c:pt>
                <c:pt idx="2655">
                  <c:v>41715.751273148213</c:v>
                </c:pt>
                <c:pt idx="2656">
                  <c:v>41715.772106481476</c:v>
                </c:pt>
                <c:pt idx="2657">
                  <c:v>41715.792939814804</c:v>
                </c:pt>
                <c:pt idx="2658">
                  <c:v>41715.813773148213</c:v>
                </c:pt>
                <c:pt idx="2659">
                  <c:v>41715.834606481483</c:v>
                </c:pt>
                <c:pt idx="2660">
                  <c:v>41715.855219907549</c:v>
                </c:pt>
                <c:pt idx="2661">
                  <c:v>41715.876099537039</c:v>
                </c:pt>
                <c:pt idx="2662">
                  <c:v>41715.897106481476</c:v>
                </c:pt>
                <c:pt idx="2663">
                  <c:v>41715.917939814812</c:v>
                </c:pt>
                <c:pt idx="2664">
                  <c:v>41715.938773148213</c:v>
                </c:pt>
                <c:pt idx="2665">
                  <c:v>41715.959606481483</c:v>
                </c:pt>
                <c:pt idx="2666">
                  <c:v>41715.980439814812</c:v>
                </c:pt>
                <c:pt idx="2667">
                  <c:v>41716.001273148213</c:v>
                </c:pt>
                <c:pt idx="2668">
                  <c:v>41716.022106481476</c:v>
                </c:pt>
                <c:pt idx="2669">
                  <c:v>41716.042939814812</c:v>
                </c:pt>
                <c:pt idx="2670">
                  <c:v>41716.063773148147</c:v>
                </c:pt>
                <c:pt idx="2671">
                  <c:v>41716.084606481483</c:v>
                </c:pt>
                <c:pt idx="2672">
                  <c:v>41716.105439814804</c:v>
                </c:pt>
                <c:pt idx="2673">
                  <c:v>41716.126273148213</c:v>
                </c:pt>
                <c:pt idx="2674">
                  <c:v>41716.147106481476</c:v>
                </c:pt>
                <c:pt idx="2675">
                  <c:v>41716.167939814804</c:v>
                </c:pt>
                <c:pt idx="2676">
                  <c:v>41716.188773148213</c:v>
                </c:pt>
                <c:pt idx="2677">
                  <c:v>41716.209606481476</c:v>
                </c:pt>
                <c:pt idx="2678">
                  <c:v>41716.230439814804</c:v>
                </c:pt>
                <c:pt idx="2679">
                  <c:v>41716.251273148213</c:v>
                </c:pt>
                <c:pt idx="2680">
                  <c:v>41716.272106481476</c:v>
                </c:pt>
                <c:pt idx="2681">
                  <c:v>41716.292939814804</c:v>
                </c:pt>
                <c:pt idx="2682">
                  <c:v>41716.313773148213</c:v>
                </c:pt>
                <c:pt idx="2683">
                  <c:v>41716.334606481483</c:v>
                </c:pt>
                <c:pt idx="2684">
                  <c:v>41716.355208333342</c:v>
                </c:pt>
                <c:pt idx="2685">
                  <c:v>41716.376273148329</c:v>
                </c:pt>
                <c:pt idx="2686">
                  <c:v>41716.397106481476</c:v>
                </c:pt>
                <c:pt idx="2687">
                  <c:v>41716.417939814812</c:v>
                </c:pt>
                <c:pt idx="2688">
                  <c:v>41716.438773148213</c:v>
                </c:pt>
                <c:pt idx="2689">
                  <c:v>41716.459606481483</c:v>
                </c:pt>
                <c:pt idx="2690">
                  <c:v>41716.480439814812</c:v>
                </c:pt>
                <c:pt idx="2691">
                  <c:v>41716.501273148213</c:v>
                </c:pt>
                <c:pt idx="2692">
                  <c:v>41716.522106481476</c:v>
                </c:pt>
                <c:pt idx="2693">
                  <c:v>41716.542939814812</c:v>
                </c:pt>
                <c:pt idx="2694">
                  <c:v>41716.563773148147</c:v>
                </c:pt>
                <c:pt idx="2695">
                  <c:v>41716.584606481483</c:v>
                </c:pt>
                <c:pt idx="2696">
                  <c:v>41716.605439814804</c:v>
                </c:pt>
                <c:pt idx="2697">
                  <c:v>41716.626273148213</c:v>
                </c:pt>
                <c:pt idx="2698">
                  <c:v>41716.647106481476</c:v>
                </c:pt>
                <c:pt idx="2699">
                  <c:v>41716.667939814804</c:v>
                </c:pt>
                <c:pt idx="2700">
                  <c:v>41716.688773148213</c:v>
                </c:pt>
                <c:pt idx="2701">
                  <c:v>41716.709606481476</c:v>
                </c:pt>
                <c:pt idx="2702">
                  <c:v>41716.730439814804</c:v>
                </c:pt>
                <c:pt idx="2703">
                  <c:v>41716.751273148213</c:v>
                </c:pt>
                <c:pt idx="2704">
                  <c:v>41716.772106481476</c:v>
                </c:pt>
                <c:pt idx="2705">
                  <c:v>41716.792939814804</c:v>
                </c:pt>
                <c:pt idx="2706">
                  <c:v>41716.813773148213</c:v>
                </c:pt>
                <c:pt idx="2707">
                  <c:v>41716.834606481483</c:v>
                </c:pt>
                <c:pt idx="2708">
                  <c:v>41716.855439814812</c:v>
                </c:pt>
                <c:pt idx="2709">
                  <c:v>41716.876273148329</c:v>
                </c:pt>
                <c:pt idx="2710">
                  <c:v>41716.896875000013</c:v>
                </c:pt>
                <c:pt idx="2711">
                  <c:v>41716.917708333334</c:v>
                </c:pt>
                <c:pt idx="2712">
                  <c:v>41716.93854166667</c:v>
                </c:pt>
                <c:pt idx="2713">
                  <c:v>41716.960162036994</c:v>
                </c:pt>
                <c:pt idx="2714">
                  <c:v>41716.980208333342</c:v>
                </c:pt>
                <c:pt idx="2715">
                  <c:v>41717.001273148213</c:v>
                </c:pt>
                <c:pt idx="2716">
                  <c:v>41717.021874999999</c:v>
                </c:pt>
                <c:pt idx="2717">
                  <c:v>41717.042708333334</c:v>
                </c:pt>
                <c:pt idx="2718">
                  <c:v>41717.063541666575</c:v>
                </c:pt>
                <c:pt idx="2719">
                  <c:v>41717.084375000013</c:v>
                </c:pt>
                <c:pt idx="2720">
                  <c:v>41717.105208333334</c:v>
                </c:pt>
                <c:pt idx="2721">
                  <c:v>41717.126041666575</c:v>
                </c:pt>
                <c:pt idx="2722">
                  <c:v>41717.146875000013</c:v>
                </c:pt>
                <c:pt idx="2723">
                  <c:v>41717.167708333182</c:v>
                </c:pt>
                <c:pt idx="2724">
                  <c:v>41717.18854166667</c:v>
                </c:pt>
                <c:pt idx="2725">
                  <c:v>41717.209374999999</c:v>
                </c:pt>
                <c:pt idx="2726">
                  <c:v>41717.230208333334</c:v>
                </c:pt>
                <c:pt idx="2727">
                  <c:v>41717.251041666575</c:v>
                </c:pt>
                <c:pt idx="2728">
                  <c:v>41717.271874999999</c:v>
                </c:pt>
                <c:pt idx="2729">
                  <c:v>41717.292708333182</c:v>
                </c:pt>
                <c:pt idx="2730">
                  <c:v>41717.31354166667</c:v>
                </c:pt>
                <c:pt idx="2731">
                  <c:v>41717.334375000013</c:v>
                </c:pt>
                <c:pt idx="2732">
                  <c:v>41717.355208333342</c:v>
                </c:pt>
                <c:pt idx="2733">
                  <c:v>41717.37604166667</c:v>
                </c:pt>
                <c:pt idx="2734">
                  <c:v>41717.396875000013</c:v>
                </c:pt>
                <c:pt idx="2735">
                  <c:v>41717.417708333334</c:v>
                </c:pt>
                <c:pt idx="2736">
                  <c:v>41717.43854166667</c:v>
                </c:pt>
                <c:pt idx="2737">
                  <c:v>41717.459375000013</c:v>
                </c:pt>
                <c:pt idx="2738">
                  <c:v>41717.480208333342</c:v>
                </c:pt>
                <c:pt idx="2739">
                  <c:v>41717.501041666575</c:v>
                </c:pt>
                <c:pt idx="2740">
                  <c:v>41717.521874999999</c:v>
                </c:pt>
                <c:pt idx="2741">
                  <c:v>41717.542708333334</c:v>
                </c:pt>
                <c:pt idx="2742">
                  <c:v>41717.563541666575</c:v>
                </c:pt>
                <c:pt idx="2743">
                  <c:v>41717.584375000013</c:v>
                </c:pt>
                <c:pt idx="2744">
                  <c:v>41717.605208333334</c:v>
                </c:pt>
                <c:pt idx="2745">
                  <c:v>41717.626041666575</c:v>
                </c:pt>
                <c:pt idx="2746">
                  <c:v>41717.646875000013</c:v>
                </c:pt>
                <c:pt idx="2747">
                  <c:v>41717.667708333182</c:v>
                </c:pt>
                <c:pt idx="2748">
                  <c:v>41717.68854166667</c:v>
                </c:pt>
                <c:pt idx="2749">
                  <c:v>41717.709374999999</c:v>
                </c:pt>
                <c:pt idx="2750">
                  <c:v>41717.730208333334</c:v>
                </c:pt>
                <c:pt idx="2751">
                  <c:v>41717.751041666575</c:v>
                </c:pt>
                <c:pt idx="2752">
                  <c:v>41717.771874999999</c:v>
                </c:pt>
                <c:pt idx="2753">
                  <c:v>41717.792939814804</c:v>
                </c:pt>
                <c:pt idx="2754">
                  <c:v>41717.813773148213</c:v>
                </c:pt>
                <c:pt idx="2755">
                  <c:v>41717.834606481483</c:v>
                </c:pt>
                <c:pt idx="2756">
                  <c:v>41717.855439814812</c:v>
                </c:pt>
                <c:pt idx="2757">
                  <c:v>41717.876273148329</c:v>
                </c:pt>
                <c:pt idx="2758">
                  <c:v>41717.897106481476</c:v>
                </c:pt>
                <c:pt idx="2759">
                  <c:v>41717.917939814812</c:v>
                </c:pt>
                <c:pt idx="2760">
                  <c:v>41717.938773148213</c:v>
                </c:pt>
                <c:pt idx="2761">
                  <c:v>41717.959606481483</c:v>
                </c:pt>
                <c:pt idx="2762">
                  <c:v>41717.980219907549</c:v>
                </c:pt>
                <c:pt idx="2763">
                  <c:v>41718.001273148213</c:v>
                </c:pt>
                <c:pt idx="2764">
                  <c:v>41718.021956018521</c:v>
                </c:pt>
                <c:pt idx="2765">
                  <c:v>41718.042939814812</c:v>
                </c:pt>
                <c:pt idx="2766">
                  <c:v>41718.063773148147</c:v>
                </c:pt>
                <c:pt idx="2767">
                  <c:v>41718.084606481483</c:v>
                </c:pt>
                <c:pt idx="2768">
                  <c:v>41718.105439814804</c:v>
                </c:pt>
                <c:pt idx="2769">
                  <c:v>41718.126273148213</c:v>
                </c:pt>
                <c:pt idx="2770">
                  <c:v>41718.147106481476</c:v>
                </c:pt>
                <c:pt idx="2771">
                  <c:v>41718.167939814804</c:v>
                </c:pt>
                <c:pt idx="2772">
                  <c:v>41718.188773148213</c:v>
                </c:pt>
                <c:pt idx="2773">
                  <c:v>41718.209606481476</c:v>
                </c:pt>
                <c:pt idx="2774">
                  <c:v>41718.230439814804</c:v>
                </c:pt>
                <c:pt idx="2775">
                  <c:v>41718.251273148213</c:v>
                </c:pt>
                <c:pt idx="2776">
                  <c:v>41718.272106481476</c:v>
                </c:pt>
                <c:pt idx="2777">
                  <c:v>41718.292939814804</c:v>
                </c:pt>
                <c:pt idx="2778">
                  <c:v>41718.313773148213</c:v>
                </c:pt>
                <c:pt idx="2779">
                  <c:v>41718.334606481483</c:v>
                </c:pt>
                <c:pt idx="2780">
                  <c:v>41718.355439814812</c:v>
                </c:pt>
                <c:pt idx="2781">
                  <c:v>41718.376273148329</c:v>
                </c:pt>
                <c:pt idx="2782">
                  <c:v>41718.397106481476</c:v>
                </c:pt>
                <c:pt idx="2783">
                  <c:v>41718.417939814812</c:v>
                </c:pt>
                <c:pt idx="2784">
                  <c:v>41718.438773148213</c:v>
                </c:pt>
                <c:pt idx="2785">
                  <c:v>41718.459606481483</c:v>
                </c:pt>
                <c:pt idx="2786">
                  <c:v>41718.480439814812</c:v>
                </c:pt>
                <c:pt idx="2787">
                  <c:v>41718.501273148213</c:v>
                </c:pt>
                <c:pt idx="2788">
                  <c:v>41718.522106481476</c:v>
                </c:pt>
                <c:pt idx="2789">
                  <c:v>41718.542939814812</c:v>
                </c:pt>
                <c:pt idx="2790">
                  <c:v>41718.563773148147</c:v>
                </c:pt>
                <c:pt idx="2791">
                  <c:v>41718.584606481483</c:v>
                </c:pt>
                <c:pt idx="2792">
                  <c:v>41718.605439814804</c:v>
                </c:pt>
                <c:pt idx="2793">
                  <c:v>41718.626273148213</c:v>
                </c:pt>
                <c:pt idx="2794">
                  <c:v>41718.647106481476</c:v>
                </c:pt>
                <c:pt idx="2795">
                  <c:v>41718.667939814804</c:v>
                </c:pt>
                <c:pt idx="2796">
                  <c:v>41718.688715277793</c:v>
                </c:pt>
                <c:pt idx="2797">
                  <c:v>41718.709606481476</c:v>
                </c:pt>
                <c:pt idx="2798">
                  <c:v>41718.730439814804</c:v>
                </c:pt>
                <c:pt idx="2799">
                  <c:v>41718.751273148213</c:v>
                </c:pt>
                <c:pt idx="2800">
                  <c:v>41718.772106481476</c:v>
                </c:pt>
                <c:pt idx="2801">
                  <c:v>41718.792939814804</c:v>
                </c:pt>
                <c:pt idx="2802">
                  <c:v>41718.813773148213</c:v>
                </c:pt>
                <c:pt idx="2803">
                  <c:v>41718.834606481483</c:v>
                </c:pt>
                <c:pt idx="2804">
                  <c:v>41718.855439814812</c:v>
                </c:pt>
                <c:pt idx="2805">
                  <c:v>41718.876273148329</c:v>
                </c:pt>
                <c:pt idx="2806">
                  <c:v>41718.897106481476</c:v>
                </c:pt>
                <c:pt idx="2807">
                  <c:v>41718.917939814812</c:v>
                </c:pt>
                <c:pt idx="2808">
                  <c:v>41718.938773148213</c:v>
                </c:pt>
                <c:pt idx="2809">
                  <c:v>41718.959606481483</c:v>
                </c:pt>
                <c:pt idx="2810">
                  <c:v>41718.980439814812</c:v>
                </c:pt>
                <c:pt idx="2811">
                  <c:v>41719.001273148213</c:v>
                </c:pt>
                <c:pt idx="2812">
                  <c:v>41719.022106481476</c:v>
                </c:pt>
                <c:pt idx="2813">
                  <c:v>41719.042708333334</c:v>
                </c:pt>
                <c:pt idx="2814">
                  <c:v>41719.063773148147</c:v>
                </c:pt>
                <c:pt idx="2815">
                  <c:v>41719.084606481483</c:v>
                </c:pt>
                <c:pt idx="2816">
                  <c:v>41719.105439814804</c:v>
                </c:pt>
                <c:pt idx="2817">
                  <c:v>41719.126273148213</c:v>
                </c:pt>
                <c:pt idx="2818">
                  <c:v>41719.147106481476</c:v>
                </c:pt>
                <c:pt idx="2819">
                  <c:v>41719.167939814804</c:v>
                </c:pt>
                <c:pt idx="2820">
                  <c:v>41719.188773148213</c:v>
                </c:pt>
                <c:pt idx="2821">
                  <c:v>41719.209606481476</c:v>
                </c:pt>
                <c:pt idx="2822">
                  <c:v>41719.230439814804</c:v>
                </c:pt>
                <c:pt idx="2823">
                  <c:v>41719.251273148213</c:v>
                </c:pt>
                <c:pt idx="2824">
                  <c:v>41719.272106481476</c:v>
                </c:pt>
                <c:pt idx="2825">
                  <c:v>41719.292939814804</c:v>
                </c:pt>
                <c:pt idx="2826">
                  <c:v>41719.313773148213</c:v>
                </c:pt>
                <c:pt idx="2827">
                  <c:v>41719.334606481483</c:v>
                </c:pt>
                <c:pt idx="2828">
                  <c:v>41719.355439814812</c:v>
                </c:pt>
                <c:pt idx="2829">
                  <c:v>41719.376273148329</c:v>
                </c:pt>
                <c:pt idx="2830">
                  <c:v>41719.397106481476</c:v>
                </c:pt>
                <c:pt idx="2831">
                  <c:v>41719.417939814812</c:v>
                </c:pt>
                <c:pt idx="2832">
                  <c:v>41719.438611111109</c:v>
                </c:pt>
                <c:pt idx="2833">
                  <c:v>41719.459606481483</c:v>
                </c:pt>
                <c:pt idx="2834">
                  <c:v>41719.480439814812</c:v>
                </c:pt>
                <c:pt idx="2835">
                  <c:v>41719.501273148213</c:v>
                </c:pt>
                <c:pt idx="2836">
                  <c:v>41719.522106481476</c:v>
                </c:pt>
                <c:pt idx="2837">
                  <c:v>41719.542939814812</c:v>
                </c:pt>
                <c:pt idx="2838">
                  <c:v>41719.563773148147</c:v>
                </c:pt>
                <c:pt idx="2839">
                  <c:v>41719.584606481483</c:v>
                </c:pt>
                <c:pt idx="2840">
                  <c:v>41719.605208333334</c:v>
                </c:pt>
                <c:pt idx="2841">
                  <c:v>41719.626273148213</c:v>
                </c:pt>
                <c:pt idx="2842">
                  <c:v>41719.647106481476</c:v>
                </c:pt>
                <c:pt idx="2843">
                  <c:v>41719.667939814804</c:v>
                </c:pt>
                <c:pt idx="2844">
                  <c:v>41719.689571759256</c:v>
                </c:pt>
                <c:pt idx="2845">
                  <c:v>41719.709606481476</c:v>
                </c:pt>
                <c:pt idx="2846">
                  <c:v>41719.730439814804</c:v>
                </c:pt>
                <c:pt idx="2847">
                  <c:v>41719.751273148213</c:v>
                </c:pt>
                <c:pt idx="2848">
                  <c:v>41719.772106481476</c:v>
                </c:pt>
                <c:pt idx="2849">
                  <c:v>41719.792939814804</c:v>
                </c:pt>
                <c:pt idx="2850">
                  <c:v>41719.813773148213</c:v>
                </c:pt>
                <c:pt idx="2851">
                  <c:v>41719.834525463011</c:v>
                </c:pt>
                <c:pt idx="2852">
                  <c:v>41719.855439814812</c:v>
                </c:pt>
                <c:pt idx="2853">
                  <c:v>41719.876273148329</c:v>
                </c:pt>
                <c:pt idx="2854">
                  <c:v>41719.897106481476</c:v>
                </c:pt>
                <c:pt idx="2855">
                  <c:v>41719.917939814812</c:v>
                </c:pt>
                <c:pt idx="2856">
                  <c:v>41719.938773148213</c:v>
                </c:pt>
                <c:pt idx="2857">
                  <c:v>41719.959606481483</c:v>
                </c:pt>
                <c:pt idx="2858">
                  <c:v>41719.980439814812</c:v>
                </c:pt>
                <c:pt idx="2859">
                  <c:v>41720.001273148213</c:v>
                </c:pt>
                <c:pt idx="2860">
                  <c:v>41720.022106481476</c:v>
                </c:pt>
                <c:pt idx="2861">
                  <c:v>41720.042939814812</c:v>
                </c:pt>
                <c:pt idx="2862">
                  <c:v>41720.063773148147</c:v>
                </c:pt>
                <c:pt idx="2863">
                  <c:v>41720.084606481483</c:v>
                </c:pt>
                <c:pt idx="2864">
                  <c:v>41720.105439814804</c:v>
                </c:pt>
                <c:pt idx="2865">
                  <c:v>41720.126273148213</c:v>
                </c:pt>
                <c:pt idx="2866">
                  <c:v>41720.146875000013</c:v>
                </c:pt>
                <c:pt idx="2867">
                  <c:v>41720.167939814804</c:v>
                </c:pt>
                <c:pt idx="2868">
                  <c:v>41720.188773148213</c:v>
                </c:pt>
                <c:pt idx="2869">
                  <c:v>41720.209606481476</c:v>
                </c:pt>
                <c:pt idx="2870">
                  <c:v>41720.230439814804</c:v>
                </c:pt>
                <c:pt idx="2871">
                  <c:v>41720.251273148213</c:v>
                </c:pt>
                <c:pt idx="2872">
                  <c:v>41720.272106481476</c:v>
                </c:pt>
                <c:pt idx="2873">
                  <c:v>41720.292708333182</c:v>
                </c:pt>
                <c:pt idx="2874">
                  <c:v>41720.31354166667</c:v>
                </c:pt>
                <c:pt idx="2875">
                  <c:v>41720.334375000013</c:v>
                </c:pt>
                <c:pt idx="2876">
                  <c:v>41720.355208333342</c:v>
                </c:pt>
                <c:pt idx="2877">
                  <c:v>41720.37604166667</c:v>
                </c:pt>
                <c:pt idx="2878">
                  <c:v>41720.396875000013</c:v>
                </c:pt>
                <c:pt idx="2879">
                  <c:v>41720.417708333334</c:v>
                </c:pt>
                <c:pt idx="2880">
                  <c:v>41720.43854166667</c:v>
                </c:pt>
                <c:pt idx="2881">
                  <c:v>41720.459375000013</c:v>
                </c:pt>
                <c:pt idx="2882">
                  <c:v>41720.480208333342</c:v>
                </c:pt>
                <c:pt idx="2883">
                  <c:v>41720.501273148213</c:v>
                </c:pt>
                <c:pt idx="2884">
                  <c:v>41720.521874999999</c:v>
                </c:pt>
                <c:pt idx="2885">
                  <c:v>41720.542708333334</c:v>
                </c:pt>
                <c:pt idx="2886">
                  <c:v>41720.563541666575</c:v>
                </c:pt>
                <c:pt idx="2887">
                  <c:v>41720.584375000013</c:v>
                </c:pt>
                <c:pt idx="2888">
                  <c:v>41720.605208333334</c:v>
                </c:pt>
                <c:pt idx="2889">
                  <c:v>41720.626041666575</c:v>
                </c:pt>
                <c:pt idx="2890">
                  <c:v>41720.646875000013</c:v>
                </c:pt>
                <c:pt idx="2891">
                  <c:v>41720.667708333182</c:v>
                </c:pt>
                <c:pt idx="2892">
                  <c:v>41720.68854166667</c:v>
                </c:pt>
                <c:pt idx="2893">
                  <c:v>41720.709374999999</c:v>
                </c:pt>
                <c:pt idx="2894">
                  <c:v>41720.730208333334</c:v>
                </c:pt>
                <c:pt idx="2895">
                  <c:v>41720.751041666575</c:v>
                </c:pt>
                <c:pt idx="2896">
                  <c:v>41720.771874999999</c:v>
                </c:pt>
                <c:pt idx="2897">
                  <c:v>41720.792708333182</c:v>
                </c:pt>
                <c:pt idx="2898">
                  <c:v>41720.81354166667</c:v>
                </c:pt>
                <c:pt idx="2899">
                  <c:v>41720.834375000013</c:v>
                </c:pt>
                <c:pt idx="2900">
                  <c:v>41720.855208333342</c:v>
                </c:pt>
                <c:pt idx="2901">
                  <c:v>41720.87604166667</c:v>
                </c:pt>
                <c:pt idx="2902">
                  <c:v>41720.896875000013</c:v>
                </c:pt>
                <c:pt idx="2903">
                  <c:v>41720.917939814812</c:v>
                </c:pt>
                <c:pt idx="2904">
                  <c:v>41720.93854166667</c:v>
                </c:pt>
                <c:pt idx="2905">
                  <c:v>41720.959375000013</c:v>
                </c:pt>
                <c:pt idx="2906">
                  <c:v>41720.980208333342</c:v>
                </c:pt>
                <c:pt idx="2907">
                  <c:v>41721.001273148213</c:v>
                </c:pt>
                <c:pt idx="2908">
                  <c:v>41721.021874999999</c:v>
                </c:pt>
                <c:pt idx="2909">
                  <c:v>41721.042708333334</c:v>
                </c:pt>
                <c:pt idx="2910">
                  <c:v>41721.063541666575</c:v>
                </c:pt>
                <c:pt idx="2911">
                  <c:v>41721.084375000013</c:v>
                </c:pt>
                <c:pt idx="2912">
                  <c:v>41721.105208333334</c:v>
                </c:pt>
                <c:pt idx="2913">
                  <c:v>41721.126041666575</c:v>
                </c:pt>
                <c:pt idx="2914">
                  <c:v>41721.146875000013</c:v>
                </c:pt>
                <c:pt idx="2915">
                  <c:v>41721.167939814804</c:v>
                </c:pt>
                <c:pt idx="2916">
                  <c:v>41721.188773148213</c:v>
                </c:pt>
                <c:pt idx="2917">
                  <c:v>41721.209374999999</c:v>
                </c:pt>
                <c:pt idx="2918">
                  <c:v>41721.230208333334</c:v>
                </c:pt>
                <c:pt idx="2919">
                  <c:v>41721.251273148213</c:v>
                </c:pt>
                <c:pt idx="2920">
                  <c:v>41721.272106481476</c:v>
                </c:pt>
                <c:pt idx="2921">
                  <c:v>41721.292939814804</c:v>
                </c:pt>
                <c:pt idx="2922">
                  <c:v>41721.313773148213</c:v>
                </c:pt>
                <c:pt idx="2923">
                  <c:v>41721.334490740737</c:v>
                </c:pt>
                <c:pt idx="2924">
                  <c:v>41721.355439814812</c:v>
                </c:pt>
                <c:pt idx="2925">
                  <c:v>41721.376273148329</c:v>
                </c:pt>
                <c:pt idx="2926">
                  <c:v>41721.397106481476</c:v>
                </c:pt>
                <c:pt idx="2927">
                  <c:v>41721.417939814812</c:v>
                </c:pt>
                <c:pt idx="2928">
                  <c:v>41721.438773148213</c:v>
                </c:pt>
                <c:pt idx="2929">
                  <c:v>41721.459606481483</c:v>
                </c:pt>
                <c:pt idx="2930">
                  <c:v>41721.480439814812</c:v>
                </c:pt>
                <c:pt idx="2931">
                  <c:v>41721.501273148213</c:v>
                </c:pt>
                <c:pt idx="2932">
                  <c:v>41721.522106481476</c:v>
                </c:pt>
                <c:pt idx="2933">
                  <c:v>41721.542939814812</c:v>
                </c:pt>
                <c:pt idx="2934">
                  <c:v>41721.563773148147</c:v>
                </c:pt>
                <c:pt idx="2935">
                  <c:v>41721.584606481483</c:v>
                </c:pt>
                <c:pt idx="2936">
                  <c:v>41721.605439814804</c:v>
                </c:pt>
                <c:pt idx="2937">
                  <c:v>41721.626273148213</c:v>
                </c:pt>
                <c:pt idx="2938">
                  <c:v>41721.647106481476</c:v>
                </c:pt>
                <c:pt idx="2939">
                  <c:v>41721.667939814804</c:v>
                </c:pt>
                <c:pt idx="2940">
                  <c:v>41721.688773148213</c:v>
                </c:pt>
                <c:pt idx="2941">
                  <c:v>41721.709606481476</c:v>
                </c:pt>
                <c:pt idx="2942">
                  <c:v>41721.730439814804</c:v>
                </c:pt>
                <c:pt idx="2943">
                  <c:v>41721.751273148213</c:v>
                </c:pt>
                <c:pt idx="2944">
                  <c:v>41721.772106481476</c:v>
                </c:pt>
                <c:pt idx="2945">
                  <c:v>41721.792939814804</c:v>
                </c:pt>
                <c:pt idx="2946">
                  <c:v>41721.813773148213</c:v>
                </c:pt>
                <c:pt idx="2947">
                  <c:v>41721.834606481483</c:v>
                </c:pt>
                <c:pt idx="2948">
                  <c:v>41721.855439814812</c:v>
                </c:pt>
                <c:pt idx="2949">
                  <c:v>41721.876273148329</c:v>
                </c:pt>
                <c:pt idx="2950">
                  <c:v>41721.897106481476</c:v>
                </c:pt>
                <c:pt idx="2951">
                  <c:v>41721.917939814812</c:v>
                </c:pt>
                <c:pt idx="2952">
                  <c:v>41721.938773148213</c:v>
                </c:pt>
                <c:pt idx="2953">
                  <c:v>41721.959606481483</c:v>
                </c:pt>
                <c:pt idx="2954">
                  <c:v>41721.980208333342</c:v>
                </c:pt>
                <c:pt idx="2955">
                  <c:v>41722.001273148213</c:v>
                </c:pt>
                <c:pt idx="2956">
                  <c:v>41722.021874999999</c:v>
                </c:pt>
                <c:pt idx="2957">
                  <c:v>41722.042708333334</c:v>
                </c:pt>
                <c:pt idx="2958">
                  <c:v>41722.063541666575</c:v>
                </c:pt>
                <c:pt idx="2959">
                  <c:v>41722.084375000013</c:v>
                </c:pt>
                <c:pt idx="2960">
                  <c:v>41722.105208333334</c:v>
                </c:pt>
                <c:pt idx="2961">
                  <c:v>41722.126041666575</c:v>
                </c:pt>
                <c:pt idx="2962">
                  <c:v>41722.146875000013</c:v>
                </c:pt>
                <c:pt idx="2963">
                  <c:v>41722.167708333182</c:v>
                </c:pt>
                <c:pt idx="2964">
                  <c:v>41722.18854166667</c:v>
                </c:pt>
                <c:pt idx="2965">
                  <c:v>41722.209606481476</c:v>
                </c:pt>
                <c:pt idx="2966">
                  <c:v>41722.230208333334</c:v>
                </c:pt>
                <c:pt idx="2967">
                  <c:v>41722.251041666575</c:v>
                </c:pt>
                <c:pt idx="2968">
                  <c:v>41722.271874999999</c:v>
                </c:pt>
                <c:pt idx="2969">
                  <c:v>41722.292708333182</c:v>
                </c:pt>
                <c:pt idx="2970">
                  <c:v>41722.31354166667</c:v>
                </c:pt>
                <c:pt idx="2971">
                  <c:v>41722.334375000013</c:v>
                </c:pt>
                <c:pt idx="2972">
                  <c:v>41722.355208333342</c:v>
                </c:pt>
                <c:pt idx="2973">
                  <c:v>41722.37604166667</c:v>
                </c:pt>
                <c:pt idx="2974">
                  <c:v>41722.396875000013</c:v>
                </c:pt>
                <c:pt idx="2975">
                  <c:v>41722.417708333334</c:v>
                </c:pt>
                <c:pt idx="2976">
                  <c:v>41722.43854166667</c:v>
                </c:pt>
                <c:pt idx="2977">
                  <c:v>41722.459375000013</c:v>
                </c:pt>
                <c:pt idx="2978">
                  <c:v>41722.480208333342</c:v>
                </c:pt>
                <c:pt idx="2979">
                  <c:v>41722.501041666575</c:v>
                </c:pt>
                <c:pt idx="2980">
                  <c:v>41722.521874999999</c:v>
                </c:pt>
                <c:pt idx="2981">
                  <c:v>41722.542708333334</c:v>
                </c:pt>
                <c:pt idx="2982">
                  <c:v>41722.563541666575</c:v>
                </c:pt>
                <c:pt idx="2983">
                  <c:v>41722.584375000013</c:v>
                </c:pt>
                <c:pt idx="2984">
                  <c:v>41722.605208333334</c:v>
                </c:pt>
                <c:pt idx="2985">
                  <c:v>41722.626041666575</c:v>
                </c:pt>
                <c:pt idx="2986">
                  <c:v>41722.646875000013</c:v>
                </c:pt>
                <c:pt idx="2987">
                  <c:v>41722.667708333182</c:v>
                </c:pt>
                <c:pt idx="2988">
                  <c:v>41722.68854166667</c:v>
                </c:pt>
                <c:pt idx="2989">
                  <c:v>41722.709374999999</c:v>
                </c:pt>
                <c:pt idx="2990">
                  <c:v>41722.730208333334</c:v>
                </c:pt>
                <c:pt idx="2991">
                  <c:v>41722.751273148213</c:v>
                </c:pt>
                <c:pt idx="2992">
                  <c:v>41722.771874999999</c:v>
                </c:pt>
                <c:pt idx="2993">
                  <c:v>41722.792708333182</c:v>
                </c:pt>
                <c:pt idx="2994">
                  <c:v>41722.81354166667</c:v>
                </c:pt>
                <c:pt idx="2995">
                  <c:v>41722.834375000013</c:v>
                </c:pt>
                <c:pt idx="2996">
                  <c:v>41722.855208333342</c:v>
                </c:pt>
                <c:pt idx="2997">
                  <c:v>41722.87604166667</c:v>
                </c:pt>
                <c:pt idx="2998">
                  <c:v>41722.896875000013</c:v>
                </c:pt>
                <c:pt idx="2999">
                  <c:v>41722.917939814812</c:v>
                </c:pt>
                <c:pt idx="3000">
                  <c:v>41722.93854166667</c:v>
                </c:pt>
                <c:pt idx="3001">
                  <c:v>41722.959375000013</c:v>
                </c:pt>
                <c:pt idx="3002">
                  <c:v>41722.980208333342</c:v>
                </c:pt>
                <c:pt idx="3003">
                  <c:v>41723.001273148213</c:v>
                </c:pt>
                <c:pt idx="3004">
                  <c:v>41723.021874999999</c:v>
                </c:pt>
                <c:pt idx="3005">
                  <c:v>41723.042939814812</c:v>
                </c:pt>
                <c:pt idx="3006">
                  <c:v>41723.063541666575</c:v>
                </c:pt>
                <c:pt idx="3007">
                  <c:v>41723.084375000013</c:v>
                </c:pt>
                <c:pt idx="3008">
                  <c:v>41723.105208333334</c:v>
                </c:pt>
                <c:pt idx="3009">
                  <c:v>41723.126041666575</c:v>
                </c:pt>
                <c:pt idx="3010">
                  <c:v>41723.146875000013</c:v>
                </c:pt>
                <c:pt idx="3011">
                  <c:v>41723.167708333182</c:v>
                </c:pt>
                <c:pt idx="3012">
                  <c:v>41723.18854166667</c:v>
                </c:pt>
                <c:pt idx="3013">
                  <c:v>41723.209374999999</c:v>
                </c:pt>
                <c:pt idx="3014">
                  <c:v>41723.230208333334</c:v>
                </c:pt>
                <c:pt idx="3015">
                  <c:v>41723.251041666575</c:v>
                </c:pt>
                <c:pt idx="3016">
                  <c:v>41723.272106481476</c:v>
                </c:pt>
                <c:pt idx="3017">
                  <c:v>41723.292708333182</c:v>
                </c:pt>
                <c:pt idx="3018">
                  <c:v>41723.31354166667</c:v>
                </c:pt>
                <c:pt idx="3019">
                  <c:v>41723.334375000013</c:v>
                </c:pt>
                <c:pt idx="3020">
                  <c:v>41723.355208333342</c:v>
                </c:pt>
                <c:pt idx="3021">
                  <c:v>41723.37604166667</c:v>
                </c:pt>
                <c:pt idx="3022">
                  <c:v>41723.396875000013</c:v>
                </c:pt>
                <c:pt idx="3023">
                  <c:v>41723.417708333334</c:v>
                </c:pt>
                <c:pt idx="3024">
                  <c:v>41723.43854166667</c:v>
                </c:pt>
                <c:pt idx="3025">
                  <c:v>41723.459375000013</c:v>
                </c:pt>
                <c:pt idx="3026">
                  <c:v>41723.480208333342</c:v>
                </c:pt>
                <c:pt idx="3027">
                  <c:v>41723.501041666575</c:v>
                </c:pt>
                <c:pt idx="3028">
                  <c:v>41723.521874999999</c:v>
                </c:pt>
                <c:pt idx="3029">
                  <c:v>41723.542708333334</c:v>
                </c:pt>
                <c:pt idx="3030">
                  <c:v>41723.563541666575</c:v>
                </c:pt>
                <c:pt idx="3031">
                  <c:v>41723.584375000013</c:v>
                </c:pt>
                <c:pt idx="3032">
                  <c:v>41723.605208333334</c:v>
                </c:pt>
                <c:pt idx="3033">
                  <c:v>41723.626041666575</c:v>
                </c:pt>
                <c:pt idx="3034">
                  <c:v>41723.646875000013</c:v>
                </c:pt>
                <c:pt idx="3035">
                  <c:v>41723.667708333182</c:v>
                </c:pt>
                <c:pt idx="3036">
                  <c:v>41723.68854166667</c:v>
                </c:pt>
                <c:pt idx="3037">
                  <c:v>41723.709374999999</c:v>
                </c:pt>
                <c:pt idx="3038">
                  <c:v>41723.730208333334</c:v>
                </c:pt>
                <c:pt idx="3039">
                  <c:v>41723.751041666575</c:v>
                </c:pt>
                <c:pt idx="3040">
                  <c:v>41723.771874999999</c:v>
                </c:pt>
                <c:pt idx="3041">
                  <c:v>41723.792708333182</c:v>
                </c:pt>
                <c:pt idx="3042">
                  <c:v>41723.81354166667</c:v>
                </c:pt>
                <c:pt idx="3043">
                  <c:v>41723.834375000013</c:v>
                </c:pt>
                <c:pt idx="3044">
                  <c:v>41723.855208333342</c:v>
                </c:pt>
                <c:pt idx="3045">
                  <c:v>41723.87604166667</c:v>
                </c:pt>
                <c:pt idx="3046">
                  <c:v>41723.896875000013</c:v>
                </c:pt>
                <c:pt idx="3047">
                  <c:v>41723.917708333334</c:v>
                </c:pt>
                <c:pt idx="3048">
                  <c:v>41723.93854166667</c:v>
                </c:pt>
                <c:pt idx="3049">
                  <c:v>41723.959375000013</c:v>
                </c:pt>
                <c:pt idx="3050">
                  <c:v>41723.980439814812</c:v>
                </c:pt>
                <c:pt idx="3051">
                  <c:v>41724.001273148213</c:v>
                </c:pt>
                <c:pt idx="3052">
                  <c:v>41724.021874999999</c:v>
                </c:pt>
                <c:pt idx="3053">
                  <c:v>41724.042708333334</c:v>
                </c:pt>
                <c:pt idx="3054">
                  <c:v>41724.063541666575</c:v>
                </c:pt>
                <c:pt idx="3055">
                  <c:v>41724.084375000013</c:v>
                </c:pt>
                <c:pt idx="3056">
                  <c:v>41724.105208333334</c:v>
                </c:pt>
                <c:pt idx="3057">
                  <c:v>41724.126041666575</c:v>
                </c:pt>
                <c:pt idx="3058">
                  <c:v>41724.146875000013</c:v>
                </c:pt>
                <c:pt idx="3059">
                  <c:v>41724.167708333182</c:v>
                </c:pt>
                <c:pt idx="3060">
                  <c:v>41724.18854166667</c:v>
                </c:pt>
                <c:pt idx="3061">
                  <c:v>41724.209374999999</c:v>
                </c:pt>
                <c:pt idx="3062">
                  <c:v>41724.230208333334</c:v>
                </c:pt>
                <c:pt idx="3063">
                  <c:v>41724.251041666575</c:v>
                </c:pt>
                <c:pt idx="3064">
                  <c:v>41724.272106481476</c:v>
                </c:pt>
                <c:pt idx="3065">
                  <c:v>41724.292939814804</c:v>
                </c:pt>
                <c:pt idx="3066">
                  <c:v>41724.313773148213</c:v>
                </c:pt>
                <c:pt idx="3067">
                  <c:v>41724.334606481483</c:v>
                </c:pt>
                <c:pt idx="3068">
                  <c:v>41724.355439814812</c:v>
                </c:pt>
                <c:pt idx="3069">
                  <c:v>41724.37604166667</c:v>
                </c:pt>
                <c:pt idx="3070">
                  <c:v>41724.396875000013</c:v>
                </c:pt>
                <c:pt idx="3071">
                  <c:v>41724.417708333334</c:v>
                </c:pt>
                <c:pt idx="3072">
                  <c:v>41724.43854166667</c:v>
                </c:pt>
                <c:pt idx="3073">
                  <c:v>41724.459375000013</c:v>
                </c:pt>
                <c:pt idx="3074">
                  <c:v>41724.480208333342</c:v>
                </c:pt>
                <c:pt idx="3075">
                  <c:v>41724.501041666575</c:v>
                </c:pt>
                <c:pt idx="3076">
                  <c:v>41724.522106481476</c:v>
                </c:pt>
                <c:pt idx="3077">
                  <c:v>41724.542708333334</c:v>
                </c:pt>
                <c:pt idx="3078">
                  <c:v>41724.563773148147</c:v>
                </c:pt>
                <c:pt idx="3079">
                  <c:v>41724.584606481483</c:v>
                </c:pt>
                <c:pt idx="3080">
                  <c:v>41724.605439814804</c:v>
                </c:pt>
                <c:pt idx="3081">
                  <c:v>41724.647106481476</c:v>
                </c:pt>
                <c:pt idx="3082">
                  <c:v>41724.667939814804</c:v>
                </c:pt>
                <c:pt idx="3083">
                  <c:v>41724.688773148213</c:v>
                </c:pt>
                <c:pt idx="3084">
                  <c:v>41724.709606481476</c:v>
                </c:pt>
                <c:pt idx="3085">
                  <c:v>41724.730439814804</c:v>
                </c:pt>
                <c:pt idx="3086">
                  <c:v>41724.751041666575</c:v>
                </c:pt>
                <c:pt idx="3087">
                  <c:v>41724.771874999999</c:v>
                </c:pt>
                <c:pt idx="3088">
                  <c:v>41724.792939814804</c:v>
                </c:pt>
                <c:pt idx="3089">
                  <c:v>41724.813773148213</c:v>
                </c:pt>
                <c:pt idx="3090">
                  <c:v>41724.834606481483</c:v>
                </c:pt>
                <c:pt idx="3091">
                  <c:v>41724.855439814812</c:v>
                </c:pt>
                <c:pt idx="3092">
                  <c:v>41724.876273148329</c:v>
                </c:pt>
                <c:pt idx="3093">
                  <c:v>41724.896875000013</c:v>
                </c:pt>
                <c:pt idx="3094">
                  <c:v>41724.917939814812</c:v>
                </c:pt>
                <c:pt idx="3095">
                  <c:v>41724.938773148213</c:v>
                </c:pt>
                <c:pt idx="3096">
                  <c:v>41724.959606481483</c:v>
                </c:pt>
                <c:pt idx="3097">
                  <c:v>41724.980439814812</c:v>
                </c:pt>
                <c:pt idx="3098">
                  <c:v>41725.001273148213</c:v>
                </c:pt>
                <c:pt idx="3099">
                  <c:v>41725.022106481476</c:v>
                </c:pt>
                <c:pt idx="3100">
                  <c:v>41725.042939814812</c:v>
                </c:pt>
                <c:pt idx="3101">
                  <c:v>41725.063773148147</c:v>
                </c:pt>
                <c:pt idx="3102">
                  <c:v>41725.084606481483</c:v>
                </c:pt>
                <c:pt idx="3103">
                  <c:v>41725.105439814804</c:v>
                </c:pt>
                <c:pt idx="3104">
                  <c:v>41725.126273148213</c:v>
                </c:pt>
                <c:pt idx="3105">
                  <c:v>41725.147106481476</c:v>
                </c:pt>
                <c:pt idx="3106">
                  <c:v>41725.167939814804</c:v>
                </c:pt>
                <c:pt idx="3107">
                  <c:v>41725.188773148213</c:v>
                </c:pt>
                <c:pt idx="3108">
                  <c:v>41725.209374999999</c:v>
                </c:pt>
                <c:pt idx="3109">
                  <c:v>41725.230208333334</c:v>
                </c:pt>
                <c:pt idx="3110">
                  <c:v>41725.251041666575</c:v>
                </c:pt>
                <c:pt idx="3111">
                  <c:v>41725.271874999999</c:v>
                </c:pt>
                <c:pt idx="3112">
                  <c:v>41725.292939814804</c:v>
                </c:pt>
                <c:pt idx="3113">
                  <c:v>41725.31354166667</c:v>
                </c:pt>
                <c:pt idx="3114">
                  <c:v>41725.334606481483</c:v>
                </c:pt>
                <c:pt idx="3115">
                  <c:v>41725.355439814812</c:v>
                </c:pt>
                <c:pt idx="3116">
                  <c:v>41725.376273148329</c:v>
                </c:pt>
                <c:pt idx="3117">
                  <c:v>41725.397106481476</c:v>
                </c:pt>
                <c:pt idx="3118">
                  <c:v>41725.417939814812</c:v>
                </c:pt>
                <c:pt idx="3119">
                  <c:v>41725.438773148213</c:v>
                </c:pt>
                <c:pt idx="3120">
                  <c:v>41725.459606481483</c:v>
                </c:pt>
                <c:pt idx="3121">
                  <c:v>41725.480439814812</c:v>
                </c:pt>
                <c:pt idx="3122">
                  <c:v>41725.501273148213</c:v>
                </c:pt>
                <c:pt idx="3123">
                  <c:v>41725.521909722185</c:v>
                </c:pt>
                <c:pt idx="3124">
                  <c:v>41725.542939814812</c:v>
                </c:pt>
                <c:pt idx="3125">
                  <c:v>41725.563541666575</c:v>
                </c:pt>
                <c:pt idx="3126">
                  <c:v>41725.584375000013</c:v>
                </c:pt>
                <c:pt idx="3127">
                  <c:v>41725.605439814804</c:v>
                </c:pt>
                <c:pt idx="3128">
                  <c:v>41725.626192129625</c:v>
                </c:pt>
                <c:pt idx="3129">
                  <c:v>41725.647106481476</c:v>
                </c:pt>
                <c:pt idx="3130">
                  <c:v>41725.667939814804</c:v>
                </c:pt>
                <c:pt idx="3131">
                  <c:v>41725.688773148213</c:v>
                </c:pt>
                <c:pt idx="3132">
                  <c:v>41725.709606481476</c:v>
                </c:pt>
                <c:pt idx="3133">
                  <c:v>41725.730439814804</c:v>
                </c:pt>
                <c:pt idx="3134">
                  <c:v>41725.751273148213</c:v>
                </c:pt>
                <c:pt idx="3135">
                  <c:v>41725.772106481476</c:v>
                </c:pt>
                <c:pt idx="3136">
                  <c:v>41725.792939814804</c:v>
                </c:pt>
                <c:pt idx="3137">
                  <c:v>41725.813773148213</c:v>
                </c:pt>
                <c:pt idx="3138">
                  <c:v>41725.834606481483</c:v>
                </c:pt>
                <c:pt idx="3139">
                  <c:v>41725.855439814812</c:v>
                </c:pt>
                <c:pt idx="3140">
                  <c:v>41725.876273148329</c:v>
                </c:pt>
                <c:pt idx="3141">
                  <c:v>41725.897106481476</c:v>
                </c:pt>
                <c:pt idx="3142">
                  <c:v>41725.917939814812</c:v>
                </c:pt>
                <c:pt idx="3143">
                  <c:v>41725.938773148213</c:v>
                </c:pt>
                <c:pt idx="3144">
                  <c:v>41725.959375000013</c:v>
                </c:pt>
                <c:pt idx="3145">
                  <c:v>41725.980208333342</c:v>
                </c:pt>
                <c:pt idx="3146">
                  <c:v>41726.001273148213</c:v>
                </c:pt>
                <c:pt idx="3147">
                  <c:v>41726.021874999999</c:v>
                </c:pt>
                <c:pt idx="3148">
                  <c:v>41726.042708333334</c:v>
                </c:pt>
                <c:pt idx="3149">
                  <c:v>41726.063541666575</c:v>
                </c:pt>
                <c:pt idx="3150">
                  <c:v>41726.084375000013</c:v>
                </c:pt>
                <c:pt idx="3151">
                  <c:v>41726.105208333334</c:v>
                </c:pt>
                <c:pt idx="3152">
                  <c:v>41726.126041666575</c:v>
                </c:pt>
                <c:pt idx="3153">
                  <c:v>41726.146875000013</c:v>
                </c:pt>
                <c:pt idx="3154">
                  <c:v>41726.167708333182</c:v>
                </c:pt>
                <c:pt idx="3155">
                  <c:v>41726.18854166667</c:v>
                </c:pt>
                <c:pt idx="3156">
                  <c:v>41726.209374999999</c:v>
                </c:pt>
                <c:pt idx="3157">
                  <c:v>41726.230208333334</c:v>
                </c:pt>
                <c:pt idx="3158">
                  <c:v>41726.251041666575</c:v>
                </c:pt>
                <c:pt idx="3159">
                  <c:v>41726.271874999999</c:v>
                </c:pt>
                <c:pt idx="3160">
                  <c:v>41726.292939814804</c:v>
                </c:pt>
                <c:pt idx="3161">
                  <c:v>41726.313773148213</c:v>
                </c:pt>
                <c:pt idx="3162">
                  <c:v>41726.334606481483</c:v>
                </c:pt>
                <c:pt idx="3163">
                  <c:v>41726.355439814812</c:v>
                </c:pt>
                <c:pt idx="3164">
                  <c:v>41726.376273148329</c:v>
                </c:pt>
                <c:pt idx="3165">
                  <c:v>41726.397106481476</c:v>
                </c:pt>
                <c:pt idx="3166">
                  <c:v>41726.417939814812</c:v>
                </c:pt>
                <c:pt idx="3167">
                  <c:v>41726.438773148213</c:v>
                </c:pt>
                <c:pt idx="3168">
                  <c:v>41726.459606481483</c:v>
                </c:pt>
                <c:pt idx="3169">
                  <c:v>41726.480439814812</c:v>
                </c:pt>
                <c:pt idx="3170">
                  <c:v>41726.501273148213</c:v>
                </c:pt>
                <c:pt idx="3171">
                  <c:v>41726.522106481476</c:v>
                </c:pt>
                <c:pt idx="3172">
                  <c:v>41726.542939814812</c:v>
                </c:pt>
                <c:pt idx="3173">
                  <c:v>41726.563773148147</c:v>
                </c:pt>
                <c:pt idx="3174">
                  <c:v>41726.584606481483</c:v>
                </c:pt>
                <c:pt idx="3175">
                  <c:v>41726.606238426102</c:v>
                </c:pt>
                <c:pt idx="3176">
                  <c:v>41726.626273148213</c:v>
                </c:pt>
                <c:pt idx="3177">
                  <c:v>41726.647106481476</c:v>
                </c:pt>
                <c:pt idx="3178">
                  <c:v>41726.667939814804</c:v>
                </c:pt>
                <c:pt idx="3179">
                  <c:v>41726.688773148213</c:v>
                </c:pt>
                <c:pt idx="3180">
                  <c:v>41726.709374999999</c:v>
                </c:pt>
                <c:pt idx="3181">
                  <c:v>41726.730208333334</c:v>
                </c:pt>
                <c:pt idx="3182">
                  <c:v>41726.751041666575</c:v>
                </c:pt>
                <c:pt idx="3183">
                  <c:v>41726.771874999999</c:v>
                </c:pt>
                <c:pt idx="3184">
                  <c:v>41726.792708333182</c:v>
                </c:pt>
                <c:pt idx="3185">
                  <c:v>41726.81354166667</c:v>
                </c:pt>
                <c:pt idx="3186">
                  <c:v>41726.834606481483</c:v>
                </c:pt>
                <c:pt idx="3187">
                  <c:v>41726.855208333342</c:v>
                </c:pt>
                <c:pt idx="3188">
                  <c:v>41726.87604166667</c:v>
                </c:pt>
                <c:pt idx="3189">
                  <c:v>41726.896875000013</c:v>
                </c:pt>
                <c:pt idx="3190">
                  <c:v>41726.917708333334</c:v>
                </c:pt>
                <c:pt idx="3191">
                  <c:v>41726.93854166667</c:v>
                </c:pt>
                <c:pt idx="3192">
                  <c:v>41726.959375000013</c:v>
                </c:pt>
                <c:pt idx="3193">
                  <c:v>41726.980208333342</c:v>
                </c:pt>
                <c:pt idx="3194">
                  <c:v>41727.001273148213</c:v>
                </c:pt>
                <c:pt idx="3195">
                  <c:v>41727.021874999999</c:v>
                </c:pt>
                <c:pt idx="3196">
                  <c:v>41727.042708333334</c:v>
                </c:pt>
                <c:pt idx="3197">
                  <c:v>41727.063541666575</c:v>
                </c:pt>
                <c:pt idx="3198">
                  <c:v>41727.084606481483</c:v>
                </c:pt>
                <c:pt idx="3199">
                  <c:v>41727.105208333334</c:v>
                </c:pt>
                <c:pt idx="3200">
                  <c:v>41727.126273148213</c:v>
                </c:pt>
                <c:pt idx="3201">
                  <c:v>41727.147106481476</c:v>
                </c:pt>
                <c:pt idx="3202">
                  <c:v>41727.167708333182</c:v>
                </c:pt>
                <c:pt idx="3203">
                  <c:v>41727.188773148213</c:v>
                </c:pt>
                <c:pt idx="3204">
                  <c:v>41727.209606481476</c:v>
                </c:pt>
                <c:pt idx="3205">
                  <c:v>41727.230439814804</c:v>
                </c:pt>
                <c:pt idx="3206">
                  <c:v>41727.251273148213</c:v>
                </c:pt>
                <c:pt idx="3207">
                  <c:v>41727.271874999999</c:v>
                </c:pt>
                <c:pt idx="3208">
                  <c:v>41727.292708333182</c:v>
                </c:pt>
                <c:pt idx="3209">
                  <c:v>41727.313773148213</c:v>
                </c:pt>
                <c:pt idx="3210">
                  <c:v>41727.334479166668</c:v>
                </c:pt>
                <c:pt idx="3211">
                  <c:v>41727.355347222219</c:v>
                </c:pt>
                <c:pt idx="3212">
                  <c:v>41727.376273148329</c:v>
                </c:pt>
                <c:pt idx="3213">
                  <c:v>41727.397071759224</c:v>
                </c:pt>
                <c:pt idx="3214">
                  <c:v>41727.417939814812</c:v>
                </c:pt>
                <c:pt idx="3215">
                  <c:v>41727.438773148213</c:v>
                </c:pt>
                <c:pt idx="3216">
                  <c:v>41727.459606481483</c:v>
                </c:pt>
                <c:pt idx="3217">
                  <c:v>41727.480208333342</c:v>
                </c:pt>
                <c:pt idx="3218">
                  <c:v>41727.501273148213</c:v>
                </c:pt>
                <c:pt idx="3219">
                  <c:v>41727.522106481476</c:v>
                </c:pt>
                <c:pt idx="3220">
                  <c:v>41727.542939814812</c:v>
                </c:pt>
                <c:pt idx="3221">
                  <c:v>41727.563773148147</c:v>
                </c:pt>
                <c:pt idx="3222">
                  <c:v>41727.584606481483</c:v>
                </c:pt>
                <c:pt idx="3223">
                  <c:v>41727.605439814804</c:v>
                </c:pt>
                <c:pt idx="3224">
                  <c:v>41727.626273148213</c:v>
                </c:pt>
                <c:pt idx="3225">
                  <c:v>41727.647106481476</c:v>
                </c:pt>
                <c:pt idx="3226">
                  <c:v>41727.667708333182</c:v>
                </c:pt>
                <c:pt idx="3227">
                  <c:v>41727.68854166667</c:v>
                </c:pt>
                <c:pt idx="3228">
                  <c:v>41727.709606481476</c:v>
                </c:pt>
                <c:pt idx="3229">
                  <c:v>41727.730439814804</c:v>
                </c:pt>
                <c:pt idx="3230">
                  <c:v>41727.751273148213</c:v>
                </c:pt>
                <c:pt idx="3231">
                  <c:v>41727.772106481476</c:v>
                </c:pt>
                <c:pt idx="3232">
                  <c:v>41727.792939814804</c:v>
                </c:pt>
                <c:pt idx="3233">
                  <c:v>41727.813773148213</c:v>
                </c:pt>
                <c:pt idx="3234">
                  <c:v>41727.834606481483</c:v>
                </c:pt>
                <c:pt idx="3235">
                  <c:v>41727.855439814812</c:v>
                </c:pt>
                <c:pt idx="3236">
                  <c:v>41727.876273148329</c:v>
                </c:pt>
                <c:pt idx="3237">
                  <c:v>41727.897106481476</c:v>
                </c:pt>
                <c:pt idx="3238">
                  <c:v>41727.917939814812</c:v>
                </c:pt>
                <c:pt idx="3239">
                  <c:v>41727.938773148213</c:v>
                </c:pt>
                <c:pt idx="3240">
                  <c:v>41727.959606481483</c:v>
                </c:pt>
                <c:pt idx="3241">
                  <c:v>41727.980439814812</c:v>
                </c:pt>
                <c:pt idx="3242">
                  <c:v>41728.001273148213</c:v>
                </c:pt>
                <c:pt idx="3243">
                  <c:v>41728.021874999999</c:v>
                </c:pt>
                <c:pt idx="3244">
                  <c:v>41728.042708333334</c:v>
                </c:pt>
                <c:pt idx="3245">
                  <c:v>41728.063541666575</c:v>
                </c:pt>
                <c:pt idx="3246">
                  <c:v>41728.084375000013</c:v>
                </c:pt>
                <c:pt idx="3247">
                  <c:v>41728.105208333334</c:v>
                </c:pt>
                <c:pt idx="3248">
                  <c:v>41728.126041666575</c:v>
                </c:pt>
                <c:pt idx="3249">
                  <c:v>41728.146875000013</c:v>
                </c:pt>
                <c:pt idx="3250">
                  <c:v>41728.167708333182</c:v>
                </c:pt>
                <c:pt idx="3251">
                  <c:v>41728.18854166667</c:v>
                </c:pt>
                <c:pt idx="3252">
                  <c:v>41728.209374999999</c:v>
                </c:pt>
                <c:pt idx="3253">
                  <c:v>41728.230208333334</c:v>
                </c:pt>
                <c:pt idx="3254">
                  <c:v>41728.251041666575</c:v>
                </c:pt>
                <c:pt idx="3255">
                  <c:v>41728.271874999999</c:v>
                </c:pt>
                <c:pt idx="3256">
                  <c:v>41728.292708333182</c:v>
                </c:pt>
                <c:pt idx="3257">
                  <c:v>41728.313773148213</c:v>
                </c:pt>
                <c:pt idx="3258">
                  <c:v>41728.334606481483</c:v>
                </c:pt>
                <c:pt idx="3259">
                  <c:v>41728.355439814812</c:v>
                </c:pt>
                <c:pt idx="3260">
                  <c:v>41728.376273148329</c:v>
                </c:pt>
                <c:pt idx="3261">
                  <c:v>41728.396875000013</c:v>
                </c:pt>
                <c:pt idx="3262">
                  <c:v>41728.417939814812</c:v>
                </c:pt>
                <c:pt idx="3263">
                  <c:v>41728.438773148213</c:v>
                </c:pt>
                <c:pt idx="3264">
                  <c:v>41728.459375000013</c:v>
                </c:pt>
                <c:pt idx="3265">
                  <c:v>41728.480439814812</c:v>
                </c:pt>
                <c:pt idx="3266">
                  <c:v>41728.501041666575</c:v>
                </c:pt>
                <c:pt idx="3267">
                  <c:v>41728.522106481476</c:v>
                </c:pt>
                <c:pt idx="3268">
                  <c:v>41728.542708333334</c:v>
                </c:pt>
                <c:pt idx="3269">
                  <c:v>41728.563773148147</c:v>
                </c:pt>
                <c:pt idx="3270">
                  <c:v>41728.584606481483</c:v>
                </c:pt>
                <c:pt idx="3271">
                  <c:v>41728.605439814804</c:v>
                </c:pt>
                <c:pt idx="3272">
                  <c:v>41728.626273148213</c:v>
                </c:pt>
                <c:pt idx="3273">
                  <c:v>41728.647106481476</c:v>
                </c:pt>
                <c:pt idx="3274">
                  <c:v>41728.667939814804</c:v>
                </c:pt>
                <c:pt idx="3275">
                  <c:v>41728.688773148213</c:v>
                </c:pt>
                <c:pt idx="3276">
                  <c:v>41728.709374999999</c:v>
                </c:pt>
                <c:pt idx="3277">
                  <c:v>41728.730439814804</c:v>
                </c:pt>
                <c:pt idx="3278">
                  <c:v>41728.751273148213</c:v>
                </c:pt>
                <c:pt idx="3279">
                  <c:v>41728.772106481476</c:v>
                </c:pt>
                <c:pt idx="3280">
                  <c:v>41728.792939814804</c:v>
                </c:pt>
                <c:pt idx="3281">
                  <c:v>41728.813773148213</c:v>
                </c:pt>
                <c:pt idx="3282">
                  <c:v>41728.834606481483</c:v>
                </c:pt>
                <c:pt idx="3283">
                  <c:v>41728.855439814812</c:v>
                </c:pt>
                <c:pt idx="3284">
                  <c:v>41728.876273148329</c:v>
                </c:pt>
                <c:pt idx="3285">
                  <c:v>41728.897106481476</c:v>
                </c:pt>
                <c:pt idx="3286">
                  <c:v>41728.917939814812</c:v>
                </c:pt>
                <c:pt idx="3287">
                  <c:v>41728.938773148213</c:v>
                </c:pt>
                <c:pt idx="3288">
                  <c:v>41728.959606481483</c:v>
                </c:pt>
                <c:pt idx="3289">
                  <c:v>41728.980439814812</c:v>
                </c:pt>
                <c:pt idx="3290">
                  <c:v>41729.001273148213</c:v>
                </c:pt>
                <c:pt idx="3291">
                  <c:v>41729.021874999999</c:v>
                </c:pt>
                <c:pt idx="3292">
                  <c:v>41729.042708333334</c:v>
                </c:pt>
                <c:pt idx="3293">
                  <c:v>41729.063541666575</c:v>
                </c:pt>
                <c:pt idx="3294">
                  <c:v>41729.084375000013</c:v>
                </c:pt>
                <c:pt idx="3295">
                  <c:v>41729.105208333334</c:v>
                </c:pt>
                <c:pt idx="3296">
                  <c:v>41729.126041666575</c:v>
                </c:pt>
                <c:pt idx="3297">
                  <c:v>41729.146875000013</c:v>
                </c:pt>
                <c:pt idx="3298">
                  <c:v>41729.167708333182</c:v>
                </c:pt>
                <c:pt idx="3299">
                  <c:v>41729.18854166667</c:v>
                </c:pt>
                <c:pt idx="3300">
                  <c:v>41729.209374999999</c:v>
                </c:pt>
                <c:pt idx="3301">
                  <c:v>41729.230208333334</c:v>
                </c:pt>
                <c:pt idx="3302">
                  <c:v>41729.251041666575</c:v>
                </c:pt>
                <c:pt idx="3303">
                  <c:v>41729.271874999999</c:v>
                </c:pt>
                <c:pt idx="3304">
                  <c:v>41729.292939814804</c:v>
                </c:pt>
                <c:pt idx="3305">
                  <c:v>41729.313773148213</c:v>
                </c:pt>
                <c:pt idx="3306">
                  <c:v>41729.334467592591</c:v>
                </c:pt>
                <c:pt idx="3307">
                  <c:v>41729.355439814812</c:v>
                </c:pt>
                <c:pt idx="3308">
                  <c:v>41729.376273148329</c:v>
                </c:pt>
                <c:pt idx="3309">
                  <c:v>41729.397106481476</c:v>
                </c:pt>
                <c:pt idx="3310">
                  <c:v>41729.417939814812</c:v>
                </c:pt>
                <c:pt idx="3311">
                  <c:v>41729.438773148213</c:v>
                </c:pt>
                <c:pt idx="3312">
                  <c:v>41729.459375000013</c:v>
                </c:pt>
                <c:pt idx="3313">
                  <c:v>41729.480208333342</c:v>
                </c:pt>
                <c:pt idx="3314">
                  <c:v>41729.501041666575</c:v>
                </c:pt>
                <c:pt idx="3315">
                  <c:v>41729.522106481476</c:v>
                </c:pt>
                <c:pt idx="3316">
                  <c:v>41729.542939814812</c:v>
                </c:pt>
                <c:pt idx="3317">
                  <c:v>41729.563541666575</c:v>
                </c:pt>
                <c:pt idx="3318">
                  <c:v>41729.584375000013</c:v>
                </c:pt>
                <c:pt idx="3319">
                  <c:v>41729.605208333334</c:v>
                </c:pt>
                <c:pt idx="3320">
                  <c:v>41729.626041666575</c:v>
                </c:pt>
                <c:pt idx="3321">
                  <c:v>41729.647106481476</c:v>
                </c:pt>
                <c:pt idx="3322">
                  <c:v>41729.667939814804</c:v>
                </c:pt>
                <c:pt idx="3323">
                  <c:v>41729.688773148213</c:v>
                </c:pt>
                <c:pt idx="3324">
                  <c:v>41729.709606481476</c:v>
                </c:pt>
                <c:pt idx="3325">
                  <c:v>41729.730439814804</c:v>
                </c:pt>
                <c:pt idx="3326">
                  <c:v>41729.751273148213</c:v>
                </c:pt>
                <c:pt idx="3327">
                  <c:v>41729.772106481476</c:v>
                </c:pt>
                <c:pt idx="3328">
                  <c:v>41729.792939814804</c:v>
                </c:pt>
                <c:pt idx="3329">
                  <c:v>41729.813773148213</c:v>
                </c:pt>
                <c:pt idx="3330">
                  <c:v>41729.834606481483</c:v>
                </c:pt>
                <c:pt idx="3331">
                  <c:v>41729.855439814812</c:v>
                </c:pt>
                <c:pt idx="3332">
                  <c:v>41729.876273148329</c:v>
                </c:pt>
                <c:pt idx="3333">
                  <c:v>41729.897106481476</c:v>
                </c:pt>
                <c:pt idx="3334">
                  <c:v>41729.917939814812</c:v>
                </c:pt>
                <c:pt idx="3335">
                  <c:v>41729.938773148213</c:v>
                </c:pt>
                <c:pt idx="3336">
                  <c:v>41729.959606481483</c:v>
                </c:pt>
                <c:pt idx="3337">
                  <c:v>41729.980439814812</c:v>
                </c:pt>
                <c:pt idx="3338">
                  <c:v>41730.001273148213</c:v>
                </c:pt>
                <c:pt idx="3339">
                  <c:v>41730.022106481476</c:v>
                </c:pt>
                <c:pt idx="3340">
                  <c:v>41730.042708333334</c:v>
                </c:pt>
                <c:pt idx="3341">
                  <c:v>41730.063541666575</c:v>
                </c:pt>
                <c:pt idx="3342">
                  <c:v>41730.084375000013</c:v>
                </c:pt>
                <c:pt idx="3343">
                  <c:v>41730.105208333334</c:v>
                </c:pt>
                <c:pt idx="3344">
                  <c:v>41730.126041666575</c:v>
                </c:pt>
                <c:pt idx="3345">
                  <c:v>41730.146875000013</c:v>
                </c:pt>
                <c:pt idx="3346">
                  <c:v>41730.167708333182</c:v>
                </c:pt>
                <c:pt idx="3347">
                  <c:v>41730.18854166667</c:v>
                </c:pt>
                <c:pt idx="3348">
                  <c:v>41730.209374999999</c:v>
                </c:pt>
                <c:pt idx="3349">
                  <c:v>41730.230208333334</c:v>
                </c:pt>
                <c:pt idx="3350">
                  <c:v>41730.251273148213</c:v>
                </c:pt>
                <c:pt idx="3351">
                  <c:v>41730.271874999999</c:v>
                </c:pt>
                <c:pt idx="3352">
                  <c:v>41730.292939814804</c:v>
                </c:pt>
                <c:pt idx="3353">
                  <c:v>41730.313773148213</c:v>
                </c:pt>
                <c:pt idx="3354">
                  <c:v>41730.334606481483</c:v>
                </c:pt>
                <c:pt idx="3355">
                  <c:v>41730.355439814812</c:v>
                </c:pt>
                <c:pt idx="3356">
                  <c:v>41730.376273148329</c:v>
                </c:pt>
                <c:pt idx="3357">
                  <c:v>41730.396875000013</c:v>
                </c:pt>
                <c:pt idx="3358">
                  <c:v>41730.417939814812</c:v>
                </c:pt>
                <c:pt idx="3359">
                  <c:v>41730.43854166667</c:v>
                </c:pt>
                <c:pt idx="3360">
                  <c:v>41730.459606481483</c:v>
                </c:pt>
                <c:pt idx="3361">
                  <c:v>41730.480208333342</c:v>
                </c:pt>
                <c:pt idx="3362">
                  <c:v>41730.501273148213</c:v>
                </c:pt>
                <c:pt idx="3363">
                  <c:v>41730.522106481476</c:v>
                </c:pt>
                <c:pt idx="3364">
                  <c:v>41730.542708333334</c:v>
                </c:pt>
                <c:pt idx="3365">
                  <c:v>41730.563773148147</c:v>
                </c:pt>
                <c:pt idx="3366">
                  <c:v>41730.584560185183</c:v>
                </c:pt>
                <c:pt idx="3367">
                  <c:v>41730.605439814804</c:v>
                </c:pt>
                <c:pt idx="3368">
                  <c:v>41730.626041666575</c:v>
                </c:pt>
                <c:pt idx="3369">
                  <c:v>41730.647106481476</c:v>
                </c:pt>
                <c:pt idx="3370">
                  <c:v>41730.667939814804</c:v>
                </c:pt>
                <c:pt idx="3371">
                  <c:v>41730.688773148213</c:v>
                </c:pt>
                <c:pt idx="3372">
                  <c:v>41730.709374999999</c:v>
                </c:pt>
                <c:pt idx="3373">
                  <c:v>41730.730439814804</c:v>
                </c:pt>
                <c:pt idx="3374">
                  <c:v>41730.751273148213</c:v>
                </c:pt>
                <c:pt idx="3375">
                  <c:v>41730.772106481476</c:v>
                </c:pt>
                <c:pt idx="3376">
                  <c:v>41730.792939814804</c:v>
                </c:pt>
                <c:pt idx="3377">
                  <c:v>41730.813773148213</c:v>
                </c:pt>
                <c:pt idx="3378">
                  <c:v>41730.834606481483</c:v>
                </c:pt>
                <c:pt idx="3379">
                  <c:v>41730.855439814812</c:v>
                </c:pt>
                <c:pt idx="3380">
                  <c:v>41730.876273148329</c:v>
                </c:pt>
                <c:pt idx="3381">
                  <c:v>41730.897106481476</c:v>
                </c:pt>
                <c:pt idx="3382">
                  <c:v>41730.917939814812</c:v>
                </c:pt>
                <c:pt idx="3383">
                  <c:v>41730.938773148213</c:v>
                </c:pt>
                <c:pt idx="3384">
                  <c:v>41730.959606481483</c:v>
                </c:pt>
                <c:pt idx="3385">
                  <c:v>41730.980439814812</c:v>
                </c:pt>
                <c:pt idx="3386">
                  <c:v>41731.001273148213</c:v>
                </c:pt>
                <c:pt idx="3387">
                  <c:v>41731.022106481476</c:v>
                </c:pt>
                <c:pt idx="3388">
                  <c:v>41731.042939814812</c:v>
                </c:pt>
                <c:pt idx="3389">
                  <c:v>41731.063541666575</c:v>
                </c:pt>
                <c:pt idx="3390">
                  <c:v>41731.084375000013</c:v>
                </c:pt>
                <c:pt idx="3391">
                  <c:v>41731.105208333334</c:v>
                </c:pt>
                <c:pt idx="3392">
                  <c:v>41731.126041666575</c:v>
                </c:pt>
                <c:pt idx="3393">
                  <c:v>41731.146875000013</c:v>
                </c:pt>
                <c:pt idx="3394">
                  <c:v>41731.167939814804</c:v>
                </c:pt>
                <c:pt idx="3395">
                  <c:v>41731.18854166667</c:v>
                </c:pt>
                <c:pt idx="3396">
                  <c:v>41731.209374999999</c:v>
                </c:pt>
                <c:pt idx="3397">
                  <c:v>41731.230208333334</c:v>
                </c:pt>
                <c:pt idx="3398">
                  <c:v>41731.251041666575</c:v>
                </c:pt>
                <c:pt idx="3399">
                  <c:v>41731.271874999999</c:v>
                </c:pt>
                <c:pt idx="3400">
                  <c:v>41731.292939814804</c:v>
                </c:pt>
                <c:pt idx="3401">
                  <c:v>41731.313773148213</c:v>
                </c:pt>
                <c:pt idx="3402">
                  <c:v>41731.334606481483</c:v>
                </c:pt>
                <c:pt idx="3403">
                  <c:v>41731.355439814812</c:v>
                </c:pt>
                <c:pt idx="3404">
                  <c:v>41731.376273148329</c:v>
                </c:pt>
                <c:pt idx="3405">
                  <c:v>41731.397106481476</c:v>
                </c:pt>
                <c:pt idx="3406">
                  <c:v>41731.417708333334</c:v>
                </c:pt>
                <c:pt idx="3407">
                  <c:v>41731.438773148213</c:v>
                </c:pt>
                <c:pt idx="3408">
                  <c:v>41731.459606481483</c:v>
                </c:pt>
                <c:pt idx="3409">
                  <c:v>41731.480439814812</c:v>
                </c:pt>
                <c:pt idx="3410">
                  <c:v>41731.501041666575</c:v>
                </c:pt>
                <c:pt idx="3411">
                  <c:v>41731.521874999999</c:v>
                </c:pt>
                <c:pt idx="3412">
                  <c:v>41731.542939814812</c:v>
                </c:pt>
                <c:pt idx="3413">
                  <c:v>41731.563541666575</c:v>
                </c:pt>
                <c:pt idx="3414">
                  <c:v>41731.584375000013</c:v>
                </c:pt>
                <c:pt idx="3415">
                  <c:v>41731.605208333334</c:v>
                </c:pt>
                <c:pt idx="3416">
                  <c:v>41731.626273148213</c:v>
                </c:pt>
                <c:pt idx="3417">
                  <c:v>41731.647106481476</c:v>
                </c:pt>
                <c:pt idx="3418">
                  <c:v>41731.667708333182</c:v>
                </c:pt>
                <c:pt idx="3419">
                  <c:v>41731.688773148213</c:v>
                </c:pt>
                <c:pt idx="3420">
                  <c:v>41731.709374999999</c:v>
                </c:pt>
                <c:pt idx="3421">
                  <c:v>41731.730439814804</c:v>
                </c:pt>
                <c:pt idx="3422">
                  <c:v>41731.751273148213</c:v>
                </c:pt>
                <c:pt idx="3423">
                  <c:v>41731.772106481476</c:v>
                </c:pt>
                <c:pt idx="3424">
                  <c:v>41731.792939814804</c:v>
                </c:pt>
                <c:pt idx="3425">
                  <c:v>41731.813773148213</c:v>
                </c:pt>
                <c:pt idx="3426">
                  <c:v>41731.834606481483</c:v>
                </c:pt>
                <c:pt idx="3427">
                  <c:v>41731.855439814812</c:v>
                </c:pt>
                <c:pt idx="3428">
                  <c:v>41731.876273148329</c:v>
                </c:pt>
                <c:pt idx="3429">
                  <c:v>41731.897106481476</c:v>
                </c:pt>
                <c:pt idx="3430">
                  <c:v>41731.917939814812</c:v>
                </c:pt>
                <c:pt idx="3431">
                  <c:v>41731.938773148213</c:v>
                </c:pt>
                <c:pt idx="3432">
                  <c:v>41731.959606481483</c:v>
                </c:pt>
                <c:pt idx="3433">
                  <c:v>41731.980439814812</c:v>
                </c:pt>
                <c:pt idx="3434">
                  <c:v>41732.001273148213</c:v>
                </c:pt>
                <c:pt idx="3435">
                  <c:v>41732.022106481476</c:v>
                </c:pt>
                <c:pt idx="3436">
                  <c:v>41732.042939814812</c:v>
                </c:pt>
                <c:pt idx="3437">
                  <c:v>41732.063773148147</c:v>
                </c:pt>
                <c:pt idx="3438">
                  <c:v>41732.084606481483</c:v>
                </c:pt>
                <c:pt idx="3439">
                  <c:v>41732.105208333334</c:v>
                </c:pt>
                <c:pt idx="3440">
                  <c:v>41732.126041666575</c:v>
                </c:pt>
                <c:pt idx="3441">
                  <c:v>41732.146875000013</c:v>
                </c:pt>
                <c:pt idx="3442">
                  <c:v>41732.167708333182</c:v>
                </c:pt>
                <c:pt idx="3443">
                  <c:v>41732.18854166667</c:v>
                </c:pt>
                <c:pt idx="3444">
                  <c:v>41732.209374999999</c:v>
                </c:pt>
                <c:pt idx="3445">
                  <c:v>41732.230208333334</c:v>
                </c:pt>
                <c:pt idx="3446">
                  <c:v>41732.251041666575</c:v>
                </c:pt>
                <c:pt idx="3447">
                  <c:v>41732.272106481476</c:v>
                </c:pt>
                <c:pt idx="3448">
                  <c:v>41732.292939814804</c:v>
                </c:pt>
                <c:pt idx="3449">
                  <c:v>41732.313773148213</c:v>
                </c:pt>
                <c:pt idx="3450">
                  <c:v>41732.334606481483</c:v>
                </c:pt>
                <c:pt idx="3451">
                  <c:v>41732.35535879642</c:v>
                </c:pt>
                <c:pt idx="3452">
                  <c:v>41732.376273148329</c:v>
                </c:pt>
                <c:pt idx="3453">
                  <c:v>41732.397071759224</c:v>
                </c:pt>
                <c:pt idx="3454">
                  <c:v>41732.438773148213</c:v>
                </c:pt>
                <c:pt idx="3455">
                  <c:v>41732.459606481483</c:v>
                </c:pt>
                <c:pt idx="3456">
                  <c:v>41732.480439814812</c:v>
                </c:pt>
                <c:pt idx="3457">
                  <c:v>41732.501273148213</c:v>
                </c:pt>
                <c:pt idx="3458">
                  <c:v>41732.522106481476</c:v>
                </c:pt>
                <c:pt idx="3459">
                  <c:v>41732.542708333334</c:v>
                </c:pt>
                <c:pt idx="3460">
                  <c:v>41732.563773148147</c:v>
                </c:pt>
                <c:pt idx="3461">
                  <c:v>41732.584375000013</c:v>
                </c:pt>
                <c:pt idx="3462">
                  <c:v>41732.605439814804</c:v>
                </c:pt>
                <c:pt idx="3463">
                  <c:v>41732.626041666575</c:v>
                </c:pt>
                <c:pt idx="3464">
                  <c:v>41732.647106481476</c:v>
                </c:pt>
                <c:pt idx="3465">
                  <c:v>41732.667939814804</c:v>
                </c:pt>
                <c:pt idx="3466">
                  <c:v>41732.688773148213</c:v>
                </c:pt>
                <c:pt idx="3467">
                  <c:v>41732.709374999999</c:v>
                </c:pt>
                <c:pt idx="3468">
                  <c:v>41732.730439814804</c:v>
                </c:pt>
                <c:pt idx="3469">
                  <c:v>41732.751273148213</c:v>
                </c:pt>
                <c:pt idx="3470">
                  <c:v>41732.772106481476</c:v>
                </c:pt>
                <c:pt idx="3471">
                  <c:v>41732.792939814804</c:v>
                </c:pt>
                <c:pt idx="3472">
                  <c:v>41732.813773148213</c:v>
                </c:pt>
                <c:pt idx="3473">
                  <c:v>41732.834606481483</c:v>
                </c:pt>
                <c:pt idx="3474">
                  <c:v>41732.855439814812</c:v>
                </c:pt>
                <c:pt idx="3475">
                  <c:v>41732.876273148329</c:v>
                </c:pt>
                <c:pt idx="3476">
                  <c:v>41732.897106481476</c:v>
                </c:pt>
                <c:pt idx="3477">
                  <c:v>41732.917939814812</c:v>
                </c:pt>
                <c:pt idx="3478">
                  <c:v>41732.938773148213</c:v>
                </c:pt>
                <c:pt idx="3479">
                  <c:v>41732.959606481483</c:v>
                </c:pt>
                <c:pt idx="3480">
                  <c:v>41732.980439814812</c:v>
                </c:pt>
                <c:pt idx="3481">
                  <c:v>41733.001273148213</c:v>
                </c:pt>
                <c:pt idx="3482">
                  <c:v>41733.022106481476</c:v>
                </c:pt>
                <c:pt idx="3483">
                  <c:v>41733.042939814812</c:v>
                </c:pt>
                <c:pt idx="3484">
                  <c:v>41733.063773148147</c:v>
                </c:pt>
                <c:pt idx="3485">
                  <c:v>41733.084606481483</c:v>
                </c:pt>
                <c:pt idx="3486">
                  <c:v>41733.105439814804</c:v>
                </c:pt>
                <c:pt idx="3487">
                  <c:v>41733.126273148213</c:v>
                </c:pt>
                <c:pt idx="3488">
                  <c:v>41733.146875000013</c:v>
                </c:pt>
                <c:pt idx="3489">
                  <c:v>41733.167939814804</c:v>
                </c:pt>
                <c:pt idx="3490">
                  <c:v>41733.18854166667</c:v>
                </c:pt>
                <c:pt idx="3491">
                  <c:v>41733.209374999999</c:v>
                </c:pt>
                <c:pt idx="3492">
                  <c:v>41733.230208333334</c:v>
                </c:pt>
                <c:pt idx="3493">
                  <c:v>41733.251041666575</c:v>
                </c:pt>
                <c:pt idx="3494">
                  <c:v>41733.271874999999</c:v>
                </c:pt>
                <c:pt idx="3495">
                  <c:v>41733.292708333182</c:v>
                </c:pt>
                <c:pt idx="3496">
                  <c:v>41733.31354166667</c:v>
                </c:pt>
                <c:pt idx="3497">
                  <c:v>41733.334375000013</c:v>
                </c:pt>
                <c:pt idx="3498">
                  <c:v>41733.355439814812</c:v>
                </c:pt>
                <c:pt idx="3499">
                  <c:v>41733.376273148329</c:v>
                </c:pt>
                <c:pt idx="3500">
                  <c:v>41733.397106481476</c:v>
                </c:pt>
                <c:pt idx="3501">
                  <c:v>41733.417766203704</c:v>
                </c:pt>
                <c:pt idx="3502">
                  <c:v>41733.438773148213</c:v>
                </c:pt>
                <c:pt idx="3503">
                  <c:v>41733.459606481483</c:v>
                </c:pt>
                <c:pt idx="3504">
                  <c:v>41733.480335648266</c:v>
                </c:pt>
                <c:pt idx="3505">
                  <c:v>41733.501041666575</c:v>
                </c:pt>
                <c:pt idx="3506">
                  <c:v>41733.522106481476</c:v>
                </c:pt>
                <c:pt idx="3507">
                  <c:v>41733.542939814812</c:v>
                </c:pt>
                <c:pt idx="3508">
                  <c:v>41733.563541666575</c:v>
                </c:pt>
                <c:pt idx="3509">
                  <c:v>41733.584375000013</c:v>
                </c:pt>
                <c:pt idx="3510">
                  <c:v>41733.605439814804</c:v>
                </c:pt>
                <c:pt idx="3511">
                  <c:v>41733.626273148213</c:v>
                </c:pt>
                <c:pt idx="3512">
                  <c:v>41733.647106481476</c:v>
                </c:pt>
                <c:pt idx="3513">
                  <c:v>41733.667708333182</c:v>
                </c:pt>
                <c:pt idx="3514">
                  <c:v>41733.688773148213</c:v>
                </c:pt>
                <c:pt idx="3515">
                  <c:v>41733.709606481476</c:v>
                </c:pt>
                <c:pt idx="3516">
                  <c:v>41733.730439814804</c:v>
                </c:pt>
                <c:pt idx="3517">
                  <c:v>41733.751273148213</c:v>
                </c:pt>
                <c:pt idx="3518">
                  <c:v>41733.772106481476</c:v>
                </c:pt>
                <c:pt idx="3519">
                  <c:v>41733.792939814804</c:v>
                </c:pt>
                <c:pt idx="3520">
                  <c:v>41733.813773148213</c:v>
                </c:pt>
                <c:pt idx="3521">
                  <c:v>41733.834606481483</c:v>
                </c:pt>
                <c:pt idx="3522">
                  <c:v>41733.855439814812</c:v>
                </c:pt>
                <c:pt idx="3523">
                  <c:v>41733.876273148329</c:v>
                </c:pt>
                <c:pt idx="3524">
                  <c:v>41733.897106481476</c:v>
                </c:pt>
                <c:pt idx="3525">
                  <c:v>41733.917939814812</c:v>
                </c:pt>
                <c:pt idx="3526">
                  <c:v>41733.938773148213</c:v>
                </c:pt>
                <c:pt idx="3527">
                  <c:v>41733.959606481483</c:v>
                </c:pt>
                <c:pt idx="3528">
                  <c:v>41733.980439814812</c:v>
                </c:pt>
                <c:pt idx="3529">
                  <c:v>41734.001273148213</c:v>
                </c:pt>
                <c:pt idx="3530">
                  <c:v>41734.022106481476</c:v>
                </c:pt>
                <c:pt idx="3531">
                  <c:v>41734.042939814812</c:v>
                </c:pt>
                <c:pt idx="3532">
                  <c:v>41734.063541666575</c:v>
                </c:pt>
                <c:pt idx="3533">
                  <c:v>41734.084375000013</c:v>
                </c:pt>
                <c:pt idx="3534">
                  <c:v>41734.105208333334</c:v>
                </c:pt>
                <c:pt idx="3535">
                  <c:v>41734.126041666575</c:v>
                </c:pt>
                <c:pt idx="3536">
                  <c:v>41734.146875000013</c:v>
                </c:pt>
                <c:pt idx="3537">
                  <c:v>41734.167708333182</c:v>
                </c:pt>
                <c:pt idx="3538">
                  <c:v>41734.188773148213</c:v>
                </c:pt>
                <c:pt idx="3539">
                  <c:v>41734.209374999999</c:v>
                </c:pt>
                <c:pt idx="3540">
                  <c:v>41734.230208333334</c:v>
                </c:pt>
                <c:pt idx="3541">
                  <c:v>41734.251041666575</c:v>
                </c:pt>
                <c:pt idx="3542">
                  <c:v>41734.271874999999</c:v>
                </c:pt>
                <c:pt idx="3543">
                  <c:v>41734.292939814804</c:v>
                </c:pt>
                <c:pt idx="3544">
                  <c:v>41734.313773148213</c:v>
                </c:pt>
                <c:pt idx="3545">
                  <c:v>41734.334606481483</c:v>
                </c:pt>
                <c:pt idx="3546">
                  <c:v>41734.355439814812</c:v>
                </c:pt>
                <c:pt idx="3547">
                  <c:v>41734.376273148329</c:v>
                </c:pt>
                <c:pt idx="3548">
                  <c:v>41734.397106481476</c:v>
                </c:pt>
                <c:pt idx="3549">
                  <c:v>41734.417939814812</c:v>
                </c:pt>
                <c:pt idx="3550">
                  <c:v>41734.438773148213</c:v>
                </c:pt>
                <c:pt idx="3551">
                  <c:v>41734.459606481483</c:v>
                </c:pt>
                <c:pt idx="3552">
                  <c:v>41734.480439814812</c:v>
                </c:pt>
                <c:pt idx="3553">
                  <c:v>41734.501041666575</c:v>
                </c:pt>
                <c:pt idx="3554">
                  <c:v>41734.521874999999</c:v>
                </c:pt>
                <c:pt idx="3555">
                  <c:v>41734.542708333334</c:v>
                </c:pt>
                <c:pt idx="3556">
                  <c:v>41734.563773148147</c:v>
                </c:pt>
                <c:pt idx="3557">
                  <c:v>41734.584606481483</c:v>
                </c:pt>
                <c:pt idx="3558">
                  <c:v>41734.605439814804</c:v>
                </c:pt>
                <c:pt idx="3559">
                  <c:v>41734.626273148213</c:v>
                </c:pt>
                <c:pt idx="3560">
                  <c:v>41734.647106481476</c:v>
                </c:pt>
                <c:pt idx="3561">
                  <c:v>41734.667939814804</c:v>
                </c:pt>
                <c:pt idx="3562">
                  <c:v>41734.688773148213</c:v>
                </c:pt>
                <c:pt idx="3563">
                  <c:v>41734.709606481476</c:v>
                </c:pt>
                <c:pt idx="3564">
                  <c:v>41734.730439814804</c:v>
                </c:pt>
                <c:pt idx="3565">
                  <c:v>41734.751273148213</c:v>
                </c:pt>
                <c:pt idx="3566">
                  <c:v>41734.772106481476</c:v>
                </c:pt>
                <c:pt idx="3567">
                  <c:v>41734.792939814804</c:v>
                </c:pt>
                <c:pt idx="3568">
                  <c:v>41734.813773148213</c:v>
                </c:pt>
                <c:pt idx="3569">
                  <c:v>41734.834606481483</c:v>
                </c:pt>
                <c:pt idx="3570">
                  <c:v>41734.855439814812</c:v>
                </c:pt>
                <c:pt idx="3571">
                  <c:v>41734.876273148329</c:v>
                </c:pt>
                <c:pt idx="3572">
                  <c:v>41734.897106481476</c:v>
                </c:pt>
                <c:pt idx="3573">
                  <c:v>41734.917939814812</c:v>
                </c:pt>
                <c:pt idx="3574">
                  <c:v>41734.938773148213</c:v>
                </c:pt>
                <c:pt idx="3575">
                  <c:v>41734.959606481483</c:v>
                </c:pt>
                <c:pt idx="3576">
                  <c:v>41734.980439814812</c:v>
                </c:pt>
                <c:pt idx="3577">
                  <c:v>41735.001273148213</c:v>
                </c:pt>
                <c:pt idx="3578">
                  <c:v>41735.022106481476</c:v>
                </c:pt>
                <c:pt idx="3579">
                  <c:v>41735.042939814812</c:v>
                </c:pt>
                <c:pt idx="3580">
                  <c:v>41735.063541666575</c:v>
                </c:pt>
                <c:pt idx="3581">
                  <c:v>41735.084375000013</c:v>
                </c:pt>
                <c:pt idx="3582">
                  <c:v>41735.105208333334</c:v>
                </c:pt>
                <c:pt idx="3583">
                  <c:v>41735.126041666575</c:v>
                </c:pt>
                <c:pt idx="3584">
                  <c:v>41735.146875000013</c:v>
                </c:pt>
                <c:pt idx="3585">
                  <c:v>41735.167708333182</c:v>
                </c:pt>
                <c:pt idx="3586">
                  <c:v>41735.18854166667</c:v>
                </c:pt>
                <c:pt idx="3587">
                  <c:v>41735.209374999999</c:v>
                </c:pt>
                <c:pt idx="3588">
                  <c:v>41735.230208333334</c:v>
                </c:pt>
                <c:pt idx="3589">
                  <c:v>41735.251273148213</c:v>
                </c:pt>
                <c:pt idx="3590">
                  <c:v>41735.271874999999</c:v>
                </c:pt>
                <c:pt idx="3591">
                  <c:v>41735.292708333182</c:v>
                </c:pt>
                <c:pt idx="3592">
                  <c:v>41735.313773148213</c:v>
                </c:pt>
                <c:pt idx="3593">
                  <c:v>41735.334606481483</c:v>
                </c:pt>
                <c:pt idx="3594">
                  <c:v>41735.355462962965</c:v>
                </c:pt>
                <c:pt idx="3595">
                  <c:v>41735.376273148329</c:v>
                </c:pt>
                <c:pt idx="3596">
                  <c:v>41735.397106481476</c:v>
                </c:pt>
                <c:pt idx="3597">
                  <c:v>41735.417939814812</c:v>
                </c:pt>
                <c:pt idx="3598">
                  <c:v>41735.438773148213</c:v>
                </c:pt>
                <c:pt idx="3599">
                  <c:v>41735.459606481483</c:v>
                </c:pt>
                <c:pt idx="3600">
                  <c:v>41735.480439814812</c:v>
                </c:pt>
                <c:pt idx="3601">
                  <c:v>41735.501273148213</c:v>
                </c:pt>
                <c:pt idx="3602">
                  <c:v>41735.522106481476</c:v>
                </c:pt>
                <c:pt idx="3603">
                  <c:v>41735.542939814812</c:v>
                </c:pt>
                <c:pt idx="3604">
                  <c:v>41735.563773148147</c:v>
                </c:pt>
                <c:pt idx="3605">
                  <c:v>41735.584606481483</c:v>
                </c:pt>
                <c:pt idx="3606">
                  <c:v>41735.605439814804</c:v>
                </c:pt>
                <c:pt idx="3607">
                  <c:v>41735.626273148213</c:v>
                </c:pt>
                <c:pt idx="3608">
                  <c:v>41735.647106481476</c:v>
                </c:pt>
                <c:pt idx="3609">
                  <c:v>41735.667939814804</c:v>
                </c:pt>
                <c:pt idx="3610">
                  <c:v>41735.688773148213</c:v>
                </c:pt>
                <c:pt idx="3611">
                  <c:v>41735.709606481476</c:v>
                </c:pt>
                <c:pt idx="3612">
                  <c:v>41735.730439814804</c:v>
                </c:pt>
                <c:pt idx="3613">
                  <c:v>41735.751273148213</c:v>
                </c:pt>
                <c:pt idx="3614">
                  <c:v>41735.772106481476</c:v>
                </c:pt>
                <c:pt idx="3615">
                  <c:v>41735.792939814804</c:v>
                </c:pt>
                <c:pt idx="3616">
                  <c:v>41735.81354166667</c:v>
                </c:pt>
                <c:pt idx="3617">
                  <c:v>41735.834606481483</c:v>
                </c:pt>
                <c:pt idx="3618">
                  <c:v>41735.855208333342</c:v>
                </c:pt>
                <c:pt idx="3619">
                  <c:v>41735.87604166667</c:v>
                </c:pt>
                <c:pt idx="3620">
                  <c:v>41735.896875000013</c:v>
                </c:pt>
                <c:pt idx="3621">
                  <c:v>41735.917939814812</c:v>
                </c:pt>
                <c:pt idx="3622">
                  <c:v>41735.93854166667</c:v>
                </c:pt>
                <c:pt idx="3623">
                  <c:v>41735.959375000013</c:v>
                </c:pt>
                <c:pt idx="3624">
                  <c:v>41735.980208333342</c:v>
                </c:pt>
                <c:pt idx="3625">
                  <c:v>41736.001273148213</c:v>
                </c:pt>
                <c:pt idx="3626">
                  <c:v>41736.021874999999</c:v>
                </c:pt>
                <c:pt idx="3627">
                  <c:v>41736.042708333334</c:v>
                </c:pt>
                <c:pt idx="3628">
                  <c:v>41736.063541666575</c:v>
                </c:pt>
                <c:pt idx="3629">
                  <c:v>41736.084375000013</c:v>
                </c:pt>
                <c:pt idx="3630">
                  <c:v>41736.105208333334</c:v>
                </c:pt>
                <c:pt idx="3631">
                  <c:v>41736.126041666575</c:v>
                </c:pt>
                <c:pt idx="3632">
                  <c:v>41736.147106481476</c:v>
                </c:pt>
                <c:pt idx="3633">
                  <c:v>41736.167708333182</c:v>
                </c:pt>
                <c:pt idx="3634">
                  <c:v>41736.188773148213</c:v>
                </c:pt>
                <c:pt idx="3635">
                  <c:v>41736.209606481476</c:v>
                </c:pt>
                <c:pt idx="3636">
                  <c:v>41736.230208333334</c:v>
                </c:pt>
                <c:pt idx="3637">
                  <c:v>41736.251041666575</c:v>
                </c:pt>
                <c:pt idx="3638">
                  <c:v>41736.271874999999</c:v>
                </c:pt>
                <c:pt idx="3639">
                  <c:v>41736.292939814804</c:v>
                </c:pt>
                <c:pt idx="3640">
                  <c:v>41736.31354166667</c:v>
                </c:pt>
                <c:pt idx="3641">
                  <c:v>41736.334606481483</c:v>
                </c:pt>
                <c:pt idx="3642">
                  <c:v>41736.355208333342</c:v>
                </c:pt>
                <c:pt idx="3643">
                  <c:v>41736.37604166667</c:v>
                </c:pt>
                <c:pt idx="3644">
                  <c:v>41736.397106481476</c:v>
                </c:pt>
                <c:pt idx="3645">
                  <c:v>41736.417939814812</c:v>
                </c:pt>
                <c:pt idx="3646">
                  <c:v>41736.43854166667</c:v>
                </c:pt>
                <c:pt idx="3647">
                  <c:v>41736.459606481483</c:v>
                </c:pt>
                <c:pt idx="3648">
                  <c:v>41736.480439814812</c:v>
                </c:pt>
                <c:pt idx="3649">
                  <c:v>41736.501273148213</c:v>
                </c:pt>
                <c:pt idx="3650">
                  <c:v>41736.522106481476</c:v>
                </c:pt>
                <c:pt idx="3651">
                  <c:v>41736.542939814812</c:v>
                </c:pt>
                <c:pt idx="3652">
                  <c:v>41736.563773148147</c:v>
                </c:pt>
                <c:pt idx="3653">
                  <c:v>41736.584606481483</c:v>
                </c:pt>
                <c:pt idx="3654">
                  <c:v>41736.605439814804</c:v>
                </c:pt>
                <c:pt idx="3655">
                  <c:v>41736.626273148213</c:v>
                </c:pt>
                <c:pt idx="3656">
                  <c:v>41736.647106481476</c:v>
                </c:pt>
                <c:pt idx="3657">
                  <c:v>41736.667939814804</c:v>
                </c:pt>
                <c:pt idx="3658">
                  <c:v>41736.688773148213</c:v>
                </c:pt>
                <c:pt idx="3659">
                  <c:v>41736.709606481476</c:v>
                </c:pt>
                <c:pt idx="3660">
                  <c:v>41736.730439814804</c:v>
                </c:pt>
                <c:pt idx="3661">
                  <c:v>41736.751273148213</c:v>
                </c:pt>
                <c:pt idx="3662">
                  <c:v>41736.772106481476</c:v>
                </c:pt>
                <c:pt idx="3663">
                  <c:v>41736.792939814804</c:v>
                </c:pt>
                <c:pt idx="3664">
                  <c:v>41736.81354166667</c:v>
                </c:pt>
                <c:pt idx="3665">
                  <c:v>41736.834375000013</c:v>
                </c:pt>
                <c:pt idx="3666">
                  <c:v>41736.855439814812</c:v>
                </c:pt>
                <c:pt idx="3667">
                  <c:v>41736.876273148329</c:v>
                </c:pt>
                <c:pt idx="3668">
                  <c:v>41736.897106481476</c:v>
                </c:pt>
                <c:pt idx="3669">
                  <c:v>41736.917939814812</c:v>
                </c:pt>
                <c:pt idx="3670">
                  <c:v>41736.938773148213</c:v>
                </c:pt>
                <c:pt idx="3671">
                  <c:v>41736.959375000013</c:v>
                </c:pt>
                <c:pt idx="3672">
                  <c:v>41736.980439814812</c:v>
                </c:pt>
                <c:pt idx="3673">
                  <c:v>41737.001273148213</c:v>
                </c:pt>
                <c:pt idx="3674">
                  <c:v>41737.022106481476</c:v>
                </c:pt>
                <c:pt idx="3675">
                  <c:v>41737.042939814812</c:v>
                </c:pt>
                <c:pt idx="3676">
                  <c:v>41737.063773148147</c:v>
                </c:pt>
                <c:pt idx="3677">
                  <c:v>41737.084606481483</c:v>
                </c:pt>
                <c:pt idx="3678">
                  <c:v>41737.105439814804</c:v>
                </c:pt>
                <c:pt idx="3679">
                  <c:v>41737.126122685069</c:v>
                </c:pt>
                <c:pt idx="3680">
                  <c:v>41737.147106481476</c:v>
                </c:pt>
                <c:pt idx="3681">
                  <c:v>41737.167858796296</c:v>
                </c:pt>
                <c:pt idx="3682">
                  <c:v>41737.188773148213</c:v>
                </c:pt>
                <c:pt idx="3683">
                  <c:v>41737.209606481476</c:v>
                </c:pt>
                <c:pt idx="3684">
                  <c:v>41737.230439814804</c:v>
                </c:pt>
                <c:pt idx="3685">
                  <c:v>41737.251273148213</c:v>
                </c:pt>
                <c:pt idx="3686">
                  <c:v>41737.272106481476</c:v>
                </c:pt>
                <c:pt idx="3687">
                  <c:v>41737.292939814804</c:v>
                </c:pt>
                <c:pt idx="3688">
                  <c:v>41737.31354166667</c:v>
                </c:pt>
                <c:pt idx="3689">
                  <c:v>41737.334606481483</c:v>
                </c:pt>
                <c:pt idx="3690">
                  <c:v>41737.355439814812</c:v>
                </c:pt>
                <c:pt idx="3691">
                  <c:v>41737.376273148329</c:v>
                </c:pt>
                <c:pt idx="3692">
                  <c:v>41737.397106481476</c:v>
                </c:pt>
                <c:pt idx="3693">
                  <c:v>41737.417939814812</c:v>
                </c:pt>
                <c:pt idx="3694">
                  <c:v>41737.438773148213</c:v>
                </c:pt>
                <c:pt idx="3695">
                  <c:v>41737.459606481483</c:v>
                </c:pt>
                <c:pt idx="3696">
                  <c:v>41737.480439814812</c:v>
                </c:pt>
                <c:pt idx="3697">
                  <c:v>41737.501273148213</c:v>
                </c:pt>
                <c:pt idx="3698">
                  <c:v>41737.522106481476</c:v>
                </c:pt>
                <c:pt idx="3699">
                  <c:v>41737.542939814812</c:v>
                </c:pt>
                <c:pt idx="3700">
                  <c:v>41737.563541666575</c:v>
                </c:pt>
                <c:pt idx="3701">
                  <c:v>41737.584606481483</c:v>
                </c:pt>
                <c:pt idx="3702">
                  <c:v>41737.605439814804</c:v>
                </c:pt>
                <c:pt idx="3703">
                  <c:v>41737.626273148213</c:v>
                </c:pt>
                <c:pt idx="3704">
                  <c:v>41737.646875000013</c:v>
                </c:pt>
                <c:pt idx="3705">
                  <c:v>41737.667939814804</c:v>
                </c:pt>
                <c:pt idx="3706">
                  <c:v>41737.688773148213</c:v>
                </c:pt>
                <c:pt idx="3707">
                  <c:v>41737.709606481476</c:v>
                </c:pt>
                <c:pt idx="3708">
                  <c:v>41737.730439814804</c:v>
                </c:pt>
                <c:pt idx="3709">
                  <c:v>41737.751273148213</c:v>
                </c:pt>
                <c:pt idx="3710">
                  <c:v>41737.772106481476</c:v>
                </c:pt>
                <c:pt idx="3711">
                  <c:v>41737.792939814804</c:v>
                </c:pt>
                <c:pt idx="3712">
                  <c:v>41737.813773148213</c:v>
                </c:pt>
                <c:pt idx="3713">
                  <c:v>41737.834606481483</c:v>
                </c:pt>
                <c:pt idx="3714">
                  <c:v>41737.855439814812</c:v>
                </c:pt>
                <c:pt idx="3715">
                  <c:v>41737.876273148329</c:v>
                </c:pt>
                <c:pt idx="3716">
                  <c:v>41737.897106481476</c:v>
                </c:pt>
                <c:pt idx="3717">
                  <c:v>41737.917939814812</c:v>
                </c:pt>
                <c:pt idx="3718">
                  <c:v>41737.938773148213</c:v>
                </c:pt>
                <c:pt idx="3719">
                  <c:v>41737.959606481483</c:v>
                </c:pt>
                <c:pt idx="3720">
                  <c:v>41737.980208333342</c:v>
                </c:pt>
                <c:pt idx="3721">
                  <c:v>41738.001273148213</c:v>
                </c:pt>
                <c:pt idx="3722">
                  <c:v>41738.021874999999</c:v>
                </c:pt>
                <c:pt idx="3723">
                  <c:v>41738.042708333334</c:v>
                </c:pt>
                <c:pt idx="3724">
                  <c:v>41738.063541666575</c:v>
                </c:pt>
                <c:pt idx="3725">
                  <c:v>41738.084375000013</c:v>
                </c:pt>
                <c:pt idx="3726">
                  <c:v>41738.105208333334</c:v>
                </c:pt>
                <c:pt idx="3727">
                  <c:v>41738.126273148213</c:v>
                </c:pt>
                <c:pt idx="3728">
                  <c:v>41738.147106481476</c:v>
                </c:pt>
                <c:pt idx="3729">
                  <c:v>41738.167939814804</c:v>
                </c:pt>
                <c:pt idx="3730">
                  <c:v>41738.188773148213</c:v>
                </c:pt>
                <c:pt idx="3731">
                  <c:v>41738.209606481476</c:v>
                </c:pt>
                <c:pt idx="3732">
                  <c:v>41738.230439814804</c:v>
                </c:pt>
                <c:pt idx="3733">
                  <c:v>41738.251273148213</c:v>
                </c:pt>
                <c:pt idx="3734">
                  <c:v>41738.272106481476</c:v>
                </c:pt>
                <c:pt idx="3735">
                  <c:v>41738.292939814804</c:v>
                </c:pt>
                <c:pt idx="3736">
                  <c:v>41738.31354166667</c:v>
                </c:pt>
                <c:pt idx="3737">
                  <c:v>41738.334375000013</c:v>
                </c:pt>
                <c:pt idx="3738">
                  <c:v>41738.355439814812</c:v>
                </c:pt>
                <c:pt idx="3739">
                  <c:v>41738.37604166667</c:v>
                </c:pt>
                <c:pt idx="3740">
                  <c:v>41738.397106481476</c:v>
                </c:pt>
                <c:pt idx="3741">
                  <c:v>41738.417939814812</c:v>
                </c:pt>
                <c:pt idx="3742">
                  <c:v>41738.438773148213</c:v>
                </c:pt>
                <c:pt idx="3743">
                  <c:v>41738.459375000013</c:v>
                </c:pt>
                <c:pt idx="3744">
                  <c:v>41738.480439814812</c:v>
                </c:pt>
                <c:pt idx="3745">
                  <c:v>41738.501273148213</c:v>
                </c:pt>
                <c:pt idx="3746">
                  <c:v>41738.522106481476</c:v>
                </c:pt>
                <c:pt idx="3747">
                  <c:v>41738.542939814812</c:v>
                </c:pt>
                <c:pt idx="3748">
                  <c:v>41738.563773148147</c:v>
                </c:pt>
                <c:pt idx="3749">
                  <c:v>41738.584375000013</c:v>
                </c:pt>
                <c:pt idx="3750">
                  <c:v>41738.605439814804</c:v>
                </c:pt>
                <c:pt idx="3751">
                  <c:v>41738.626273148213</c:v>
                </c:pt>
                <c:pt idx="3752">
                  <c:v>41738.647106481476</c:v>
                </c:pt>
                <c:pt idx="3753">
                  <c:v>41738.667939814804</c:v>
                </c:pt>
                <c:pt idx="3754">
                  <c:v>41738.68854166667</c:v>
                </c:pt>
                <c:pt idx="3755">
                  <c:v>41738.709606481476</c:v>
                </c:pt>
                <c:pt idx="3756">
                  <c:v>41738.730439814804</c:v>
                </c:pt>
                <c:pt idx="3757">
                  <c:v>41738.751145833172</c:v>
                </c:pt>
                <c:pt idx="3758">
                  <c:v>41738.772106481476</c:v>
                </c:pt>
                <c:pt idx="3759">
                  <c:v>41738.792847222205</c:v>
                </c:pt>
                <c:pt idx="3760">
                  <c:v>41738.813773148213</c:v>
                </c:pt>
                <c:pt idx="3761">
                  <c:v>41738.834606481483</c:v>
                </c:pt>
                <c:pt idx="3762">
                  <c:v>41738.855439814812</c:v>
                </c:pt>
                <c:pt idx="3763">
                  <c:v>41738.876273148329</c:v>
                </c:pt>
                <c:pt idx="3764">
                  <c:v>41738.897106481476</c:v>
                </c:pt>
                <c:pt idx="3765">
                  <c:v>41738.917939814812</c:v>
                </c:pt>
                <c:pt idx="3766">
                  <c:v>41738.938773148213</c:v>
                </c:pt>
                <c:pt idx="3767">
                  <c:v>41738.959606481483</c:v>
                </c:pt>
                <c:pt idx="3768">
                  <c:v>41738.980439814812</c:v>
                </c:pt>
                <c:pt idx="3769">
                  <c:v>41739.001273148213</c:v>
                </c:pt>
                <c:pt idx="3770">
                  <c:v>41739.021874999999</c:v>
                </c:pt>
                <c:pt idx="3771">
                  <c:v>41739.042708333334</c:v>
                </c:pt>
                <c:pt idx="3772">
                  <c:v>41739.063541666575</c:v>
                </c:pt>
                <c:pt idx="3773">
                  <c:v>41739.084375000013</c:v>
                </c:pt>
                <c:pt idx="3774">
                  <c:v>41739.105208333334</c:v>
                </c:pt>
                <c:pt idx="3775">
                  <c:v>41739.126041666575</c:v>
                </c:pt>
                <c:pt idx="3776">
                  <c:v>41739.146875000013</c:v>
                </c:pt>
                <c:pt idx="3777">
                  <c:v>41739.167939814804</c:v>
                </c:pt>
                <c:pt idx="3778">
                  <c:v>41739.18854166667</c:v>
                </c:pt>
                <c:pt idx="3779">
                  <c:v>41739.209606481476</c:v>
                </c:pt>
                <c:pt idx="3780">
                  <c:v>41739.230439814804</c:v>
                </c:pt>
                <c:pt idx="3781">
                  <c:v>41739.251273148213</c:v>
                </c:pt>
                <c:pt idx="3782">
                  <c:v>41739.272106481476</c:v>
                </c:pt>
                <c:pt idx="3783">
                  <c:v>41739.292939814804</c:v>
                </c:pt>
                <c:pt idx="3784">
                  <c:v>41739.313773148213</c:v>
                </c:pt>
                <c:pt idx="3785">
                  <c:v>41739.334606481483</c:v>
                </c:pt>
                <c:pt idx="3786">
                  <c:v>41739.355439814812</c:v>
                </c:pt>
                <c:pt idx="3787">
                  <c:v>41739.376273148329</c:v>
                </c:pt>
                <c:pt idx="3788">
                  <c:v>41739.397106481476</c:v>
                </c:pt>
                <c:pt idx="3789">
                  <c:v>41739.417939814812</c:v>
                </c:pt>
                <c:pt idx="3790">
                  <c:v>41739.438773148213</c:v>
                </c:pt>
                <c:pt idx="3791">
                  <c:v>41739.459606481483</c:v>
                </c:pt>
                <c:pt idx="3792">
                  <c:v>41739.480439814812</c:v>
                </c:pt>
                <c:pt idx="3793">
                  <c:v>41739.501273148213</c:v>
                </c:pt>
                <c:pt idx="3794">
                  <c:v>41739.522106481476</c:v>
                </c:pt>
                <c:pt idx="3795">
                  <c:v>41739.542939814812</c:v>
                </c:pt>
                <c:pt idx="3796">
                  <c:v>41739.563773148147</c:v>
                </c:pt>
                <c:pt idx="3797">
                  <c:v>41739.584606481483</c:v>
                </c:pt>
                <c:pt idx="3798">
                  <c:v>41739.605300925927</c:v>
                </c:pt>
                <c:pt idx="3799">
                  <c:v>41739.626134259255</c:v>
                </c:pt>
                <c:pt idx="3800">
                  <c:v>41739.646990740737</c:v>
                </c:pt>
                <c:pt idx="3801">
                  <c:v>41739.667835648193</c:v>
                </c:pt>
                <c:pt idx="3802">
                  <c:v>41739.68854166667</c:v>
                </c:pt>
                <c:pt idx="3803">
                  <c:v>41739.709606481476</c:v>
                </c:pt>
                <c:pt idx="3804">
                  <c:v>41739.730393518505</c:v>
                </c:pt>
                <c:pt idx="3805">
                  <c:v>41739.751273148213</c:v>
                </c:pt>
                <c:pt idx="3806">
                  <c:v>41739.772106481476</c:v>
                </c:pt>
                <c:pt idx="3807">
                  <c:v>41739.792939814804</c:v>
                </c:pt>
                <c:pt idx="3808">
                  <c:v>41739.813773148213</c:v>
                </c:pt>
                <c:pt idx="3809">
                  <c:v>41739.834606481483</c:v>
                </c:pt>
                <c:pt idx="3810">
                  <c:v>41739.855439814812</c:v>
                </c:pt>
                <c:pt idx="3811">
                  <c:v>41739.876273148329</c:v>
                </c:pt>
                <c:pt idx="3812">
                  <c:v>41739.896875000013</c:v>
                </c:pt>
                <c:pt idx="3813">
                  <c:v>41739.917708333334</c:v>
                </c:pt>
                <c:pt idx="3814">
                  <c:v>41739.93854166667</c:v>
                </c:pt>
                <c:pt idx="3815">
                  <c:v>41739.959375000013</c:v>
                </c:pt>
                <c:pt idx="3816">
                  <c:v>41739.980208333342</c:v>
                </c:pt>
                <c:pt idx="3817">
                  <c:v>41740.001273148213</c:v>
                </c:pt>
                <c:pt idx="3818">
                  <c:v>41740.022106481476</c:v>
                </c:pt>
                <c:pt idx="3819">
                  <c:v>41740.042939814812</c:v>
                </c:pt>
                <c:pt idx="3820">
                  <c:v>41740.063773148147</c:v>
                </c:pt>
                <c:pt idx="3821">
                  <c:v>41740.084606481483</c:v>
                </c:pt>
                <c:pt idx="3822">
                  <c:v>41740.105439814804</c:v>
                </c:pt>
                <c:pt idx="3823">
                  <c:v>41740.126273148213</c:v>
                </c:pt>
                <c:pt idx="3824">
                  <c:v>41740.147106481476</c:v>
                </c:pt>
                <c:pt idx="3825">
                  <c:v>41740.167939814804</c:v>
                </c:pt>
                <c:pt idx="3826">
                  <c:v>41740.188773148213</c:v>
                </c:pt>
                <c:pt idx="3827">
                  <c:v>41740.209606481476</c:v>
                </c:pt>
                <c:pt idx="3828">
                  <c:v>41740.230439814804</c:v>
                </c:pt>
                <c:pt idx="3829">
                  <c:v>41740.251273148213</c:v>
                </c:pt>
                <c:pt idx="3830">
                  <c:v>41740.272106481476</c:v>
                </c:pt>
                <c:pt idx="3831">
                  <c:v>41740.292939814804</c:v>
                </c:pt>
                <c:pt idx="3832">
                  <c:v>41740.313773148213</c:v>
                </c:pt>
                <c:pt idx="3833">
                  <c:v>41740.334375000013</c:v>
                </c:pt>
                <c:pt idx="3834">
                  <c:v>41740.355439814812</c:v>
                </c:pt>
                <c:pt idx="3835">
                  <c:v>41740.376273148329</c:v>
                </c:pt>
                <c:pt idx="3836">
                  <c:v>41740.397106481476</c:v>
                </c:pt>
                <c:pt idx="3837">
                  <c:v>41740.417708333334</c:v>
                </c:pt>
                <c:pt idx="3838">
                  <c:v>41740.438773148213</c:v>
                </c:pt>
                <c:pt idx="3839">
                  <c:v>41740.459375000013</c:v>
                </c:pt>
                <c:pt idx="3840">
                  <c:v>41740.480439814812</c:v>
                </c:pt>
                <c:pt idx="3841">
                  <c:v>41740.501273148213</c:v>
                </c:pt>
                <c:pt idx="3842">
                  <c:v>41740.522106481476</c:v>
                </c:pt>
                <c:pt idx="3843">
                  <c:v>41740.542939814812</c:v>
                </c:pt>
                <c:pt idx="3844">
                  <c:v>41740.563541666575</c:v>
                </c:pt>
                <c:pt idx="3845">
                  <c:v>41740.584606481483</c:v>
                </c:pt>
                <c:pt idx="3846">
                  <c:v>41740.605439814804</c:v>
                </c:pt>
                <c:pt idx="3847">
                  <c:v>41740.626273148213</c:v>
                </c:pt>
                <c:pt idx="3848">
                  <c:v>41740.647106481476</c:v>
                </c:pt>
                <c:pt idx="3849">
                  <c:v>41740.667939814804</c:v>
                </c:pt>
                <c:pt idx="3850">
                  <c:v>41740.68854166667</c:v>
                </c:pt>
                <c:pt idx="3851">
                  <c:v>41740.709606481476</c:v>
                </c:pt>
                <c:pt idx="3852">
                  <c:v>41740.730439814804</c:v>
                </c:pt>
                <c:pt idx="3853">
                  <c:v>41740.751273148213</c:v>
                </c:pt>
                <c:pt idx="3854">
                  <c:v>41740.772106481476</c:v>
                </c:pt>
                <c:pt idx="3855">
                  <c:v>41740.792939814804</c:v>
                </c:pt>
                <c:pt idx="3856">
                  <c:v>41740.813773148213</c:v>
                </c:pt>
                <c:pt idx="3857">
                  <c:v>41740.834606481483</c:v>
                </c:pt>
                <c:pt idx="3858">
                  <c:v>41740.855439814812</c:v>
                </c:pt>
                <c:pt idx="3859">
                  <c:v>41740.876273148329</c:v>
                </c:pt>
                <c:pt idx="3860">
                  <c:v>41740.897106481476</c:v>
                </c:pt>
                <c:pt idx="3861">
                  <c:v>41740.917939814812</c:v>
                </c:pt>
                <c:pt idx="3862">
                  <c:v>41740.93854166667</c:v>
                </c:pt>
                <c:pt idx="3863">
                  <c:v>41740.959375000013</c:v>
                </c:pt>
                <c:pt idx="3864">
                  <c:v>41740.980208333342</c:v>
                </c:pt>
                <c:pt idx="3865">
                  <c:v>41741.001273148213</c:v>
                </c:pt>
                <c:pt idx="3866">
                  <c:v>41741.021874999999</c:v>
                </c:pt>
                <c:pt idx="3867">
                  <c:v>41741.042708333334</c:v>
                </c:pt>
                <c:pt idx="3868">
                  <c:v>41741.063773148147</c:v>
                </c:pt>
                <c:pt idx="3869">
                  <c:v>41741.084606481483</c:v>
                </c:pt>
                <c:pt idx="3870">
                  <c:v>41741.105439814804</c:v>
                </c:pt>
                <c:pt idx="3871">
                  <c:v>41741.126273148213</c:v>
                </c:pt>
                <c:pt idx="3872">
                  <c:v>41741.147106481476</c:v>
                </c:pt>
                <c:pt idx="3873">
                  <c:v>41741.167708333182</c:v>
                </c:pt>
                <c:pt idx="3874">
                  <c:v>41741.188715277793</c:v>
                </c:pt>
                <c:pt idx="3875">
                  <c:v>41741.209571759224</c:v>
                </c:pt>
                <c:pt idx="3876">
                  <c:v>41741.230439814804</c:v>
                </c:pt>
                <c:pt idx="3877">
                  <c:v>41741.251273148213</c:v>
                </c:pt>
                <c:pt idx="3878">
                  <c:v>41741.272106481476</c:v>
                </c:pt>
                <c:pt idx="3879">
                  <c:v>41741.292939814804</c:v>
                </c:pt>
                <c:pt idx="3880">
                  <c:v>41741.31354166667</c:v>
                </c:pt>
                <c:pt idx="3881">
                  <c:v>41741.334606481483</c:v>
                </c:pt>
                <c:pt idx="3882">
                  <c:v>41741.355208333342</c:v>
                </c:pt>
                <c:pt idx="3883">
                  <c:v>41741.376273148329</c:v>
                </c:pt>
                <c:pt idx="3884">
                  <c:v>41741.397106481476</c:v>
                </c:pt>
                <c:pt idx="3885">
                  <c:v>41741.417939814812</c:v>
                </c:pt>
                <c:pt idx="3886">
                  <c:v>41741.438773148213</c:v>
                </c:pt>
                <c:pt idx="3887">
                  <c:v>41741.459606481483</c:v>
                </c:pt>
                <c:pt idx="3888">
                  <c:v>41741.480439814812</c:v>
                </c:pt>
                <c:pt idx="3889">
                  <c:v>41741.501273148213</c:v>
                </c:pt>
                <c:pt idx="3890">
                  <c:v>41741.522106481476</c:v>
                </c:pt>
                <c:pt idx="3891">
                  <c:v>41741.542939814812</c:v>
                </c:pt>
                <c:pt idx="3892">
                  <c:v>41741.563773148147</c:v>
                </c:pt>
                <c:pt idx="3893">
                  <c:v>41741.584606481483</c:v>
                </c:pt>
                <c:pt idx="3894">
                  <c:v>41741.605439814804</c:v>
                </c:pt>
                <c:pt idx="3895">
                  <c:v>41741.626273148213</c:v>
                </c:pt>
                <c:pt idx="3896">
                  <c:v>41741.647106481476</c:v>
                </c:pt>
                <c:pt idx="3897">
                  <c:v>41741.667939814804</c:v>
                </c:pt>
                <c:pt idx="3898">
                  <c:v>41741.688773148213</c:v>
                </c:pt>
                <c:pt idx="3899">
                  <c:v>41741.709606481476</c:v>
                </c:pt>
                <c:pt idx="3900">
                  <c:v>41741.730439814804</c:v>
                </c:pt>
                <c:pt idx="3901">
                  <c:v>41741.751041666575</c:v>
                </c:pt>
                <c:pt idx="3902">
                  <c:v>41741.772106481476</c:v>
                </c:pt>
                <c:pt idx="3903">
                  <c:v>41741.792708333182</c:v>
                </c:pt>
                <c:pt idx="3904">
                  <c:v>41741.81354166667</c:v>
                </c:pt>
                <c:pt idx="3905">
                  <c:v>41741.834375000013</c:v>
                </c:pt>
                <c:pt idx="3906">
                  <c:v>41741.855208333342</c:v>
                </c:pt>
                <c:pt idx="3907">
                  <c:v>41741.876273148329</c:v>
                </c:pt>
                <c:pt idx="3908">
                  <c:v>41741.897106481476</c:v>
                </c:pt>
                <c:pt idx="3909">
                  <c:v>41741.917939814812</c:v>
                </c:pt>
                <c:pt idx="3910">
                  <c:v>41741.938773148213</c:v>
                </c:pt>
                <c:pt idx="3911">
                  <c:v>41741.959606481483</c:v>
                </c:pt>
                <c:pt idx="3912">
                  <c:v>41741.980300925941</c:v>
                </c:pt>
                <c:pt idx="3913">
                  <c:v>41742.001273148213</c:v>
                </c:pt>
                <c:pt idx="3914">
                  <c:v>41742.022106481476</c:v>
                </c:pt>
                <c:pt idx="3915">
                  <c:v>41742.042939814812</c:v>
                </c:pt>
                <c:pt idx="3916">
                  <c:v>41742.063773148147</c:v>
                </c:pt>
                <c:pt idx="3917">
                  <c:v>41742.084606481483</c:v>
                </c:pt>
                <c:pt idx="3918">
                  <c:v>41742.105439814804</c:v>
                </c:pt>
                <c:pt idx="3919">
                  <c:v>41742.126273148213</c:v>
                </c:pt>
                <c:pt idx="3920">
                  <c:v>41742.147106481476</c:v>
                </c:pt>
                <c:pt idx="3921">
                  <c:v>41742.167939814804</c:v>
                </c:pt>
                <c:pt idx="3922">
                  <c:v>41742.188773148213</c:v>
                </c:pt>
                <c:pt idx="3923">
                  <c:v>41742.209606481476</c:v>
                </c:pt>
                <c:pt idx="3924">
                  <c:v>41742.230439814804</c:v>
                </c:pt>
                <c:pt idx="3925">
                  <c:v>41742.251273148213</c:v>
                </c:pt>
                <c:pt idx="3926">
                  <c:v>41742.272106481476</c:v>
                </c:pt>
                <c:pt idx="3927">
                  <c:v>41742.292939814804</c:v>
                </c:pt>
                <c:pt idx="3928">
                  <c:v>41742.313773148213</c:v>
                </c:pt>
                <c:pt idx="3929">
                  <c:v>41742.334375000013</c:v>
                </c:pt>
                <c:pt idx="3930">
                  <c:v>41742.355439814812</c:v>
                </c:pt>
                <c:pt idx="3931">
                  <c:v>41742.376273148329</c:v>
                </c:pt>
                <c:pt idx="3932">
                  <c:v>41742.397106481476</c:v>
                </c:pt>
                <c:pt idx="3933">
                  <c:v>41742.417939814812</c:v>
                </c:pt>
                <c:pt idx="3934">
                  <c:v>41742.438773148213</c:v>
                </c:pt>
                <c:pt idx="3935">
                  <c:v>41742.459606481483</c:v>
                </c:pt>
                <c:pt idx="3936">
                  <c:v>41742.480208333342</c:v>
                </c:pt>
                <c:pt idx="3937">
                  <c:v>41742.501273148213</c:v>
                </c:pt>
                <c:pt idx="3938">
                  <c:v>41742.522106481476</c:v>
                </c:pt>
                <c:pt idx="3939">
                  <c:v>41742.542939814812</c:v>
                </c:pt>
                <c:pt idx="3940">
                  <c:v>41742.563773148147</c:v>
                </c:pt>
                <c:pt idx="3941">
                  <c:v>41742.584606481483</c:v>
                </c:pt>
                <c:pt idx="3942">
                  <c:v>41742.605439814804</c:v>
                </c:pt>
                <c:pt idx="3943">
                  <c:v>41742.626273148213</c:v>
                </c:pt>
                <c:pt idx="3944">
                  <c:v>41742.647106481476</c:v>
                </c:pt>
                <c:pt idx="3945">
                  <c:v>41742.667939814804</c:v>
                </c:pt>
                <c:pt idx="3946">
                  <c:v>41742.688773148213</c:v>
                </c:pt>
                <c:pt idx="3947">
                  <c:v>41742.709606481476</c:v>
                </c:pt>
                <c:pt idx="3948">
                  <c:v>41742.730439814804</c:v>
                </c:pt>
                <c:pt idx="3949">
                  <c:v>41742.751041666575</c:v>
                </c:pt>
                <c:pt idx="3950">
                  <c:v>41742.771874999999</c:v>
                </c:pt>
                <c:pt idx="3951">
                  <c:v>41742.792939814804</c:v>
                </c:pt>
                <c:pt idx="3952">
                  <c:v>41742.813773148213</c:v>
                </c:pt>
                <c:pt idx="3953">
                  <c:v>41742.834560185183</c:v>
                </c:pt>
                <c:pt idx="3954">
                  <c:v>41742.855439814812</c:v>
                </c:pt>
                <c:pt idx="3955">
                  <c:v>41742.876273148329</c:v>
                </c:pt>
                <c:pt idx="3956">
                  <c:v>41742.897106481476</c:v>
                </c:pt>
                <c:pt idx="3957">
                  <c:v>41742.917939814812</c:v>
                </c:pt>
                <c:pt idx="3958">
                  <c:v>41742.938773148213</c:v>
                </c:pt>
                <c:pt idx="3959">
                  <c:v>41742.959606481483</c:v>
                </c:pt>
                <c:pt idx="3960">
                  <c:v>41742.980439814812</c:v>
                </c:pt>
                <c:pt idx="3961">
                  <c:v>41743.001273148213</c:v>
                </c:pt>
                <c:pt idx="3962">
                  <c:v>41743.022106481476</c:v>
                </c:pt>
                <c:pt idx="3963">
                  <c:v>41743.042939814812</c:v>
                </c:pt>
                <c:pt idx="3964">
                  <c:v>41743.063773148147</c:v>
                </c:pt>
                <c:pt idx="3965">
                  <c:v>41743.084606481483</c:v>
                </c:pt>
                <c:pt idx="3966">
                  <c:v>41743.105439814804</c:v>
                </c:pt>
                <c:pt idx="3967">
                  <c:v>41743.126273148213</c:v>
                </c:pt>
                <c:pt idx="3968">
                  <c:v>41743.147106481476</c:v>
                </c:pt>
                <c:pt idx="3969">
                  <c:v>41743.167939814804</c:v>
                </c:pt>
                <c:pt idx="3970">
                  <c:v>41743.188773148213</c:v>
                </c:pt>
                <c:pt idx="3971">
                  <c:v>41743.209606481476</c:v>
                </c:pt>
                <c:pt idx="3972">
                  <c:v>41743.230439814804</c:v>
                </c:pt>
                <c:pt idx="3973">
                  <c:v>41743.251273148213</c:v>
                </c:pt>
                <c:pt idx="3974">
                  <c:v>41743.272106481476</c:v>
                </c:pt>
                <c:pt idx="3975">
                  <c:v>41743.292939814804</c:v>
                </c:pt>
                <c:pt idx="3976">
                  <c:v>41743.313773148213</c:v>
                </c:pt>
                <c:pt idx="3977">
                  <c:v>41743.334606481483</c:v>
                </c:pt>
                <c:pt idx="3978">
                  <c:v>41743.355439814812</c:v>
                </c:pt>
                <c:pt idx="3979">
                  <c:v>41743.376273148329</c:v>
                </c:pt>
                <c:pt idx="3980">
                  <c:v>41743.397106481476</c:v>
                </c:pt>
                <c:pt idx="3981">
                  <c:v>41743.417939814812</c:v>
                </c:pt>
                <c:pt idx="3982">
                  <c:v>41743.438773148213</c:v>
                </c:pt>
                <c:pt idx="3983">
                  <c:v>41743.459606481483</c:v>
                </c:pt>
                <c:pt idx="3984">
                  <c:v>41743.480208333342</c:v>
                </c:pt>
                <c:pt idx="3985">
                  <c:v>41743.501041666575</c:v>
                </c:pt>
                <c:pt idx="3986">
                  <c:v>41743.521874999999</c:v>
                </c:pt>
                <c:pt idx="3987">
                  <c:v>41743.542939814812</c:v>
                </c:pt>
                <c:pt idx="3988">
                  <c:v>41743.563773148147</c:v>
                </c:pt>
                <c:pt idx="3989">
                  <c:v>41743.584606481483</c:v>
                </c:pt>
                <c:pt idx="3990">
                  <c:v>41743.605439814804</c:v>
                </c:pt>
                <c:pt idx="3991">
                  <c:v>41743.626273148213</c:v>
                </c:pt>
                <c:pt idx="3992">
                  <c:v>41743.647106481476</c:v>
                </c:pt>
                <c:pt idx="3993">
                  <c:v>41743.667708333182</c:v>
                </c:pt>
                <c:pt idx="3994">
                  <c:v>41743.688773148213</c:v>
                </c:pt>
                <c:pt idx="3995">
                  <c:v>41743.709606481476</c:v>
                </c:pt>
                <c:pt idx="3996">
                  <c:v>41743.730439814804</c:v>
                </c:pt>
                <c:pt idx="3997">
                  <c:v>41743.751273148213</c:v>
                </c:pt>
                <c:pt idx="3998">
                  <c:v>41743.772106481476</c:v>
                </c:pt>
                <c:pt idx="3999">
                  <c:v>41743.792939814804</c:v>
                </c:pt>
                <c:pt idx="4000">
                  <c:v>41743.813773148213</c:v>
                </c:pt>
                <c:pt idx="4001">
                  <c:v>41743.834606481483</c:v>
                </c:pt>
                <c:pt idx="4002">
                  <c:v>41743.855439814812</c:v>
                </c:pt>
                <c:pt idx="4003">
                  <c:v>41743.876273148329</c:v>
                </c:pt>
                <c:pt idx="4004">
                  <c:v>41743.896875000013</c:v>
                </c:pt>
                <c:pt idx="4005">
                  <c:v>41743.917708333334</c:v>
                </c:pt>
                <c:pt idx="4006">
                  <c:v>41743.93854166667</c:v>
                </c:pt>
                <c:pt idx="4007">
                  <c:v>41743.959375000013</c:v>
                </c:pt>
                <c:pt idx="4008">
                  <c:v>41743.980208333342</c:v>
                </c:pt>
                <c:pt idx="4009">
                  <c:v>41744.001273148213</c:v>
                </c:pt>
                <c:pt idx="4010">
                  <c:v>41744.022106481476</c:v>
                </c:pt>
                <c:pt idx="4011">
                  <c:v>41744.042939814812</c:v>
                </c:pt>
                <c:pt idx="4012">
                  <c:v>41744.063773148147</c:v>
                </c:pt>
                <c:pt idx="4013">
                  <c:v>41744.084606481483</c:v>
                </c:pt>
                <c:pt idx="4014">
                  <c:v>41744.105439814804</c:v>
                </c:pt>
                <c:pt idx="4015">
                  <c:v>41744.126273148213</c:v>
                </c:pt>
                <c:pt idx="4016">
                  <c:v>41744.147106481476</c:v>
                </c:pt>
                <c:pt idx="4017">
                  <c:v>41744.167939814804</c:v>
                </c:pt>
                <c:pt idx="4018">
                  <c:v>41744.188773148213</c:v>
                </c:pt>
                <c:pt idx="4019">
                  <c:v>41744.209606481476</c:v>
                </c:pt>
                <c:pt idx="4020">
                  <c:v>41744.230439814804</c:v>
                </c:pt>
                <c:pt idx="4021">
                  <c:v>41744.251273148213</c:v>
                </c:pt>
                <c:pt idx="4022">
                  <c:v>41744.271874999999</c:v>
                </c:pt>
                <c:pt idx="4023">
                  <c:v>41744.292939814804</c:v>
                </c:pt>
                <c:pt idx="4024">
                  <c:v>41744.313773148213</c:v>
                </c:pt>
                <c:pt idx="4025">
                  <c:v>41744.334606481483</c:v>
                </c:pt>
                <c:pt idx="4026">
                  <c:v>41744.355439814812</c:v>
                </c:pt>
                <c:pt idx="4027">
                  <c:v>41744.37604166667</c:v>
                </c:pt>
                <c:pt idx="4028">
                  <c:v>41744.396956018543</c:v>
                </c:pt>
                <c:pt idx="4029">
                  <c:v>41744.417939814812</c:v>
                </c:pt>
                <c:pt idx="4030">
                  <c:v>41744.438773148213</c:v>
                </c:pt>
                <c:pt idx="4031">
                  <c:v>41744.459606481483</c:v>
                </c:pt>
                <c:pt idx="4032">
                  <c:v>41744.480300925941</c:v>
                </c:pt>
                <c:pt idx="4033">
                  <c:v>41744.501273148213</c:v>
                </c:pt>
                <c:pt idx="4034">
                  <c:v>41744.522106481476</c:v>
                </c:pt>
                <c:pt idx="4035">
                  <c:v>41744.542835648266</c:v>
                </c:pt>
                <c:pt idx="4036">
                  <c:v>41744.563773148147</c:v>
                </c:pt>
                <c:pt idx="4037">
                  <c:v>41744.584525463011</c:v>
                </c:pt>
                <c:pt idx="4038">
                  <c:v>41744.605347222205</c:v>
                </c:pt>
                <c:pt idx="4039">
                  <c:v>41744.626273148213</c:v>
                </c:pt>
                <c:pt idx="4040">
                  <c:v>41744.647106481476</c:v>
                </c:pt>
                <c:pt idx="4041">
                  <c:v>41744.667881944435</c:v>
                </c:pt>
                <c:pt idx="4042">
                  <c:v>41744.68854166667</c:v>
                </c:pt>
                <c:pt idx="4043">
                  <c:v>41744.709513888891</c:v>
                </c:pt>
                <c:pt idx="4044">
                  <c:v>41744.730335648193</c:v>
                </c:pt>
                <c:pt idx="4045">
                  <c:v>41744.751273148213</c:v>
                </c:pt>
                <c:pt idx="4046">
                  <c:v>41744.772106481476</c:v>
                </c:pt>
                <c:pt idx="4047">
                  <c:v>41744.792939814804</c:v>
                </c:pt>
                <c:pt idx="4048">
                  <c:v>41744.813657407511</c:v>
                </c:pt>
                <c:pt idx="4049">
                  <c:v>41744.834502314843</c:v>
                </c:pt>
                <c:pt idx="4050">
                  <c:v>41744.855439814812</c:v>
                </c:pt>
                <c:pt idx="4051">
                  <c:v>41744.876273148329</c:v>
                </c:pt>
                <c:pt idx="4052">
                  <c:v>41744.897106481476</c:v>
                </c:pt>
                <c:pt idx="4053">
                  <c:v>41744.917939814812</c:v>
                </c:pt>
                <c:pt idx="4054">
                  <c:v>41744.938773148213</c:v>
                </c:pt>
                <c:pt idx="4055">
                  <c:v>41744.959606481483</c:v>
                </c:pt>
                <c:pt idx="4056">
                  <c:v>41744.980439814812</c:v>
                </c:pt>
                <c:pt idx="4057">
                  <c:v>41745.001273148213</c:v>
                </c:pt>
                <c:pt idx="4058">
                  <c:v>41745.022106481476</c:v>
                </c:pt>
                <c:pt idx="4059">
                  <c:v>41745.042708333334</c:v>
                </c:pt>
                <c:pt idx="4060">
                  <c:v>41745.063541666575</c:v>
                </c:pt>
                <c:pt idx="4061">
                  <c:v>41745.084375000013</c:v>
                </c:pt>
                <c:pt idx="4062">
                  <c:v>41745.105208333334</c:v>
                </c:pt>
                <c:pt idx="4063">
                  <c:v>41745.126041666575</c:v>
                </c:pt>
                <c:pt idx="4064">
                  <c:v>41745.146875000013</c:v>
                </c:pt>
                <c:pt idx="4065">
                  <c:v>41745.167708333182</c:v>
                </c:pt>
                <c:pt idx="4066">
                  <c:v>41745.18854166667</c:v>
                </c:pt>
                <c:pt idx="4067">
                  <c:v>41745.209374999999</c:v>
                </c:pt>
                <c:pt idx="4068">
                  <c:v>41745.230208333334</c:v>
                </c:pt>
                <c:pt idx="4069">
                  <c:v>41745.251041666575</c:v>
                </c:pt>
                <c:pt idx="4070">
                  <c:v>41745.272106481476</c:v>
                </c:pt>
                <c:pt idx="4071">
                  <c:v>41745.292939814804</c:v>
                </c:pt>
                <c:pt idx="4072">
                  <c:v>41745.313773148213</c:v>
                </c:pt>
                <c:pt idx="4073">
                  <c:v>41745.334606481483</c:v>
                </c:pt>
                <c:pt idx="4074">
                  <c:v>41745.355439814812</c:v>
                </c:pt>
                <c:pt idx="4075">
                  <c:v>41745.37604166667</c:v>
                </c:pt>
                <c:pt idx="4076">
                  <c:v>41745.397106481476</c:v>
                </c:pt>
                <c:pt idx="4077">
                  <c:v>41745.417939814812</c:v>
                </c:pt>
                <c:pt idx="4078">
                  <c:v>41745.438773148213</c:v>
                </c:pt>
                <c:pt idx="4079">
                  <c:v>41745.459606481483</c:v>
                </c:pt>
                <c:pt idx="4080">
                  <c:v>41745.480439814812</c:v>
                </c:pt>
                <c:pt idx="4081">
                  <c:v>41745.501273148213</c:v>
                </c:pt>
                <c:pt idx="4082">
                  <c:v>41745.522106481476</c:v>
                </c:pt>
                <c:pt idx="4083">
                  <c:v>41745.542939814812</c:v>
                </c:pt>
                <c:pt idx="4084">
                  <c:v>41745.563541666575</c:v>
                </c:pt>
                <c:pt idx="4085">
                  <c:v>41745.584375000013</c:v>
                </c:pt>
                <c:pt idx="4086">
                  <c:v>41745.605208333334</c:v>
                </c:pt>
                <c:pt idx="4087">
                  <c:v>41745.626273148213</c:v>
                </c:pt>
                <c:pt idx="4088">
                  <c:v>41745.647106481476</c:v>
                </c:pt>
                <c:pt idx="4089">
                  <c:v>41745.667939814804</c:v>
                </c:pt>
                <c:pt idx="4090">
                  <c:v>41745.688773148213</c:v>
                </c:pt>
                <c:pt idx="4091">
                  <c:v>41745.709606481476</c:v>
                </c:pt>
                <c:pt idx="4092">
                  <c:v>41745.730439814804</c:v>
                </c:pt>
                <c:pt idx="4093">
                  <c:v>41745.751273148213</c:v>
                </c:pt>
                <c:pt idx="4094">
                  <c:v>41745.772106481476</c:v>
                </c:pt>
                <c:pt idx="4095">
                  <c:v>41745.792939814804</c:v>
                </c:pt>
                <c:pt idx="4096">
                  <c:v>41745.813773148213</c:v>
                </c:pt>
                <c:pt idx="4097">
                  <c:v>41745.834606481483</c:v>
                </c:pt>
                <c:pt idx="4098">
                  <c:v>41745.855439814812</c:v>
                </c:pt>
                <c:pt idx="4099">
                  <c:v>41745.876273148329</c:v>
                </c:pt>
                <c:pt idx="4100">
                  <c:v>41745.897106481476</c:v>
                </c:pt>
                <c:pt idx="4101">
                  <c:v>41745.917835648266</c:v>
                </c:pt>
                <c:pt idx="4102">
                  <c:v>41745.938773148213</c:v>
                </c:pt>
                <c:pt idx="4103">
                  <c:v>41745.959560185183</c:v>
                </c:pt>
                <c:pt idx="4104">
                  <c:v>41745.980439814812</c:v>
                </c:pt>
                <c:pt idx="4105">
                  <c:v>41746.001273148213</c:v>
                </c:pt>
                <c:pt idx="4106">
                  <c:v>41746.022106481476</c:v>
                </c:pt>
                <c:pt idx="4107">
                  <c:v>41746.042939814812</c:v>
                </c:pt>
                <c:pt idx="4108">
                  <c:v>41746.063773148147</c:v>
                </c:pt>
                <c:pt idx="4109">
                  <c:v>41746.084606481483</c:v>
                </c:pt>
                <c:pt idx="4110">
                  <c:v>41746.105208333334</c:v>
                </c:pt>
                <c:pt idx="4111">
                  <c:v>41746.126041666575</c:v>
                </c:pt>
                <c:pt idx="4112">
                  <c:v>41746.146875000013</c:v>
                </c:pt>
                <c:pt idx="4113">
                  <c:v>41746.167708333182</c:v>
                </c:pt>
                <c:pt idx="4114">
                  <c:v>41746.18854166667</c:v>
                </c:pt>
                <c:pt idx="4115">
                  <c:v>41746.209374999999</c:v>
                </c:pt>
                <c:pt idx="4116">
                  <c:v>41746.230208333334</c:v>
                </c:pt>
                <c:pt idx="4117">
                  <c:v>41746.251041666575</c:v>
                </c:pt>
                <c:pt idx="4118">
                  <c:v>41746.272106481476</c:v>
                </c:pt>
                <c:pt idx="4119">
                  <c:v>41746.292939814804</c:v>
                </c:pt>
                <c:pt idx="4120">
                  <c:v>41746.313773148213</c:v>
                </c:pt>
                <c:pt idx="4121">
                  <c:v>41746.334606481483</c:v>
                </c:pt>
                <c:pt idx="4122">
                  <c:v>41746.355439814812</c:v>
                </c:pt>
                <c:pt idx="4123">
                  <c:v>41746.37604166667</c:v>
                </c:pt>
                <c:pt idx="4124">
                  <c:v>41746.397106481476</c:v>
                </c:pt>
                <c:pt idx="4125">
                  <c:v>41746.417939814812</c:v>
                </c:pt>
                <c:pt idx="4126">
                  <c:v>41746.43854166667</c:v>
                </c:pt>
                <c:pt idx="4127">
                  <c:v>41746.459606481483</c:v>
                </c:pt>
                <c:pt idx="4128">
                  <c:v>41746.480439814812</c:v>
                </c:pt>
                <c:pt idx="4129">
                  <c:v>41746.501041666575</c:v>
                </c:pt>
                <c:pt idx="4130">
                  <c:v>41746.522106481476</c:v>
                </c:pt>
                <c:pt idx="4131">
                  <c:v>41746.542939814812</c:v>
                </c:pt>
                <c:pt idx="4132">
                  <c:v>41746.563773148147</c:v>
                </c:pt>
                <c:pt idx="4133">
                  <c:v>41746.584375000013</c:v>
                </c:pt>
                <c:pt idx="4134">
                  <c:v>41746.605439814804</c:v>
                </c:pt>
                <c:pt idx="4135">
                  <c:v>41746.626273148213</c:v>
                </c:pt>
                <c:pt idx="4136">
                  <c:v>41746.647106481476</c:v>
                </c:pt>
                <c:pt idx="4137">
                  <c:v>41746.667939814804</c:v>
                </c:pt>
                <c:pt idx="4138">
                  <c:v>41746.688773148213</c:v>
                </c:pt>
                <c:pt idx="4139">
                  <c:v>41746.709374999999</c:v>
                </c:pt>
                <c:pt idx="4140">
                  <c:v>41746.730439814804</c:v>
                </c:pt>
                <c:pt idx="4141">
                  <c:v>41746.751145833172</c:v>
                </c:pt>
                <c:pt idx="4142">
                  <c:v>41746.772106481476</c:v>
                </c:pt>
                <c:pt idx="4143">
                  <c:v>41746.792847222205</c:v>
                </c:pt>
                <c:pt idx="4144">
                  <c:v>41746.813773148213</c:v>
                </c:pt>
                <c:pt idx="4145">
                  <c:v>41746.834606481483</c:v>
                </c:pt>
                <c:pt idx="4146">
                  <c:v>41746.855439814812</c:v>
                </c:pt>
                <c:pt idx="4147">
                  <c:v>41746.876273148329</c:v>
                </c:pt>
                <c:pt idx="4148">
                  <c:v>41746.897106481476</c:v>
                </c:pt>
                <c:pt idx="4149">
                  <c:v>41746.917939814812</c:v>
                </c:pt>
                <c:pt idx="4150">
                  <c:v>41746.938773148213</c:v>
                </c:pt>
                <c:pt idx="4151">
                  <c:v>41746.959606481483</c:v>
                </c:pt>
                <c:pt idx="4152">
                  <c:v>41746.980439814812</c:v>
                </c:pt>
                <c:pt idx="4153">
                  <c:v>41747.001273148213</c:v>
                </c:pt>
                <c:pt idx="4154">
                  <c:v>41747.021874999999</c:v>
                </c:pt>
                <c:pt idx="4155">
                  <c:v>41747.042708333334</c:v>
                </c:pt>
                <c:pt idx="4156">
                  <c:v>41747.063541666575</c:v>
                </c:pt>
                <c:pt idx="4157">
                  <c:v>41747.084375000013</c:v>
                </c:pt>
                <c:pt idx="4158">
                  <c:v>41747.105208333334</c:v>
                </c:pt>
                <c:pt idx="4159">
                  <c:v>41747.126273148213</c:v>
                </c:pt>
                <c:pt idx="4160">
                  <c:v>41747.147106481476</c:v>
                </c:pt>
                <c:pt idx="4161">
                  <c:v>41747.167708333182</c:v>
                </c:pt>
                <c:pt idx="4162">
                  <c:v>41747.188773148213</c:v>
                </c:pt>
                <c:pt idx="4163">
                  <c:v>41747.209606481476</c:v>
                </c:pt>
                <c:pt idx="4164">
                  <c:v>41747.230439814804</c:v>
                </c:pt>
                <c:pt idx="4165">
                  <c:v>41747.251041666575</c:v>
                </c:pt>
                <c:pt idx="4166">
                  <c:v>41747.272106481476</c:v>
                </c:pt>
                <c:pt idx="4167">
                  <c:v>41747.292939814804</c:v>
                </c:pt>
                <c:pt idx="4168">
                  <c:v>41747.313773148213</c:v>
                </c:pt>
                <c:pt idx="4169">
                  <c:v>41747.334606481483</c:v>
                </c:pt>
                <c:pt idx="4170">
                  <c:v>41747.355208333342</c:v>
                </c:pt>
                <c:pt idx="4171">
                  <c:v>41747.37604166667</c:v>
                </c:pt>
                <c:pt idx="4172">
                  <c:v>41747.397106481476</c:v>
                </c:pt>
                <c:pt idx="4173">
                  <c:v>41747.417939814812</c:v>
                </c:pt>
                <c:pt idx="4174">
                  <c:v>41747.438773148213</c:v>
                </c:pt>
                <c:pt idx="4175">
                  <c:v>41747.459606481483</c:v>
                </c:pt>
                <c:pt idx="4176">
                  <c:v>41747.480208333342</c:v>
                </c:pt>
                <c:pt idx="4177">
                  <c:v>41747.501273148213</c:v>
                </c:pt>
                <c:pt idx="4178">
                  <c:v>41747.521874999999</c:v>
                </c:pt>
                <c:pt idx="4179">
                  <c:v>41747.542939814812</c:v>
                </c:pt>
                <c:pt idx="4180">
                  <c:v>41747.563541666575</c:v>
                </c:pt>
                <c:pt idx="4181">
                  <c:v>41747.584375000013</c:v>
                </c:pt>
                <c:pt idx="4182">
                  <c:v>41747.605439814804</c:v>
                </c:pt>
                <c:pt idx="4183">
                  <c:v>41747.626273148213</c:v>
                </c:pt>
                <c:pt idx="4184">
                  <c:v>41747.647106481476</c:v>
                </c:pt>
                <c:pt idx="4185">
                  <c:v>41747.667939814804</c:v>
                </c:pt>
                <c:pt idx="4186">
                  <c:v>41747.68854166667</c:v>
                </c:pt>
                <c:pt idx="4187">
                  <c:v>41747.709606481476</c:v>
                </c:pt>
                <c:pt idx="4188">
                  <c:v>41747.730208333334</c:v>
                </c:pt>
                <c:pt idx="4189">
                  <c:v>41747.751273148213</c:v>
                </c:pt>
                <c:pt idx="4190">
                  <c:v>41747.772106481476</c:v>
                </c:pt>
                <c:pt idx="4191">
                  <c:v>41747.792939814804</c:v>
                </c:pt>
                <c:pt idx="4192">
                  <c:v>41747.813773148213</c:v>
                </c:pt>
                <c:pt idx="4193">
                  <c:v>41747.834606481483</c:v>
                </c:pt>
                <c:pt idx="4194">
                  <c:v>41747.855439814812</c:v>
                </c:pt>
                <c:pt idx="4195">
                  <c:v>41747.876273148329</c:v>
                </c:pt>
                <c:pt idx="4196">
                  <c:v>41747.897106481476</c:v>
                </c:pt>
                <c:pt idx="4197">
                  <c:v>41747.917939814812</c:v>
                </c:pt>
                <c:pt idx="4198">
                  <c:v>41747.938773148213</c:v>
                </c:pt>
                <c:pt idx="4199">
                  <c:v>41747.959606481483</c:v>
                </c:pt>
                <c:pt idx="4200">
                  <c:v>41747.980439814812</c:v>
                </c:pt>
                <c:pt idx="4201">
                  <c:v>41748.001273148213</c:v>
                </c:pt>
                <c:pt idx="4202">
                  <c:v>41748.022106481476</c:v>
                </c:pt>
                <c:pt idx="4203">
                  <c:v>41748.042939814812</c:v>
                </c:pt>
                <c:pt idx="4204">
                  <c:v>41748.063773148147</c:v>
                </c:pt>
                <c:pt idx="4205">
                  <c:v>41748.084375000013</c:v>
                </c:pt>
                <c:pt idx="4206">
                  <c:v>41748.105439814804</c:v>
                </c:pt>
                <c:pt idx="4207">
                  <c:v>41748.126041666575</c:v>
                </c:pt>
                <c:pt idx="4208">
                  <c:v>41748.146875000013</c:v>
                </c:pt>
                <c:pt idx="4209">
                  <c:v>41748.167708333182</c:v>
                </c:pt>
                <c:pt idx="4210">
                  <c:v>41748.18854166667</c:v>
                </c:pt>
                <c:pt idx="4211">
                  <c:v>41748.209606481476</c:v>
                </c:pt>
                <c:pt idx="4212">
                  <c:v>41748.230208333334</c:v>
                </c:pt>
                <c:pt idx="4213">
                  <c:v>41748.251192129625</c:v>
                </c:pt>
                <c:pt idx="4214">
                  <c:v>41748.271874999999</c:v>
                </c:pt>
                <c:pt idx="4215">
                  <c:v>41748.292939814804</c:v>
                </c:pt>
                <c:pt idx="4216">
                  <c:v>41748.313773148213</c:v>
                </c:pt>
                <c:pt idx="4217">
                  <c:v>41748.334606481483</c:v>
                </c:pt>
                <c:pt idx="4218">
                  <c:v>41748.355439814812</c:v>
                </c:pt>
                <c:pt idx="4219">
                  <c:v>41748.376273148329</c:v>
                </c:pt>
                <c:pt idx="4220">
                  <c:v>41748.397106481476</c:v>
                </c:pt>
                <c:pt idx="4221">
                  <c:v>41748.417939814812</c:v>
                </c:pt>
                <c:pt idx="4222">
                  <c:v>41748.438773148213</c:v>
                </c:pt>
                <c:pt idx="4223">
                  <c:v>41748.459606481483</c:v>
                </c:pt>
                <c:pt idx="4224">
                  <c:v>41748.480439814812</c:v>
                </c:pt>
                <c:pt idx="4225">
                  <c:v>41748.501273148213</c:v>
                </c:pt>
                <c:pt idx="4226">
                  <c:v>41748.522106481476</c:v>
                </c:pt>
                <c:pt idx="4227">
                  <c:v>41748.542939814812</c:v>
                </c:pt>
                <c:pt idx="4228">
                  <c:v>41748.563773148147</c:v>
                </c:pt>
                <c:pt idx="4229">
                  <c:v>41748.584375000013</c:v>
                </c:pt>
                <c:pt idx="4230">
                  <c:v>41748.605439814804</c:v>
                </c:pt>
                <c:pt idx="4231">
                  <c:v>41748.626273148213</c:v>
                </c:pt>
                <c:pt idx="4232">
                  <c:v>41748.647106481476</c:v>
                </c:pt>
                <c:pt idx="4233">
                  <c:v>41748.667939814804</c:v>
                </c:pt>
                <c:pt idx="4234">
                  <c:v>41748.688773148213</c:v>
                </c:pt>
                <c:pt idx="4235">
                  <c:v>41748.709606481476</c:v>
                </c:pt>
                <c:pt idx="4236">
                  <c:v>41748.730208333334</c:v>
                </c:pt>
                <c:pt idx="4237">
                  <c:v>41748.751273148213</c:v>
                </c:pt>
                <c:pt idx="4238">
                  <c:v>41748.772106481476</c:v>
                </c:pt>
                <c:pt idx="4239">
                  <c:v>41748.792939814804</c:v>
                </c:pt>
                <c:pt idx="4240">
                  <c:v>41748.813773148213</c:v>
                </c:pt>
                <c:pt idx="4241">
                  <c:v>41748.834606481483</c:v>
                </c:pt>
                <c:pt idx="4242">
                  <c:v>41748.855439814812</c:v>
                </c:pt>
                <c:pt idx="4243">
                  <c:v>41748.876273148329</c:v>
                </c:pt>
                <c:pt idx="4244">
                  <c:v>41748.897106481476</c:v>
                </c:pt>
                <c:pt idx="4245">
                  <c:v>41748.917939814812</c:v>
                </c:pt>
                <c:pt idx="4246">
                  <c:v>41748.938773148213</c:v>
                </c:pt>
                <c:pt idx="4247">
                  <c:v>41748.959606481483</c:v>
                </c:pt>
                <c:pt idx="4248">
                  <c:v>41748.980439814812</c:v>
                </c:pt>
                <c:pt idx="4249">
                  <c:v>41749.001273148213</c:v>
                </c:pt>
                <c:pt idx="4250">
                  <c:v>41749.022106481476</c:v>
                </c:pt>
                <c:pt idx="4251">
                  <c:v>41749.042939814812</c:v>
                </c:pt>
                <c:pt idx="4252">
                  <c:v>41749.063773148147</c:v>
                </c:pt>
                <c:pt idx="4253">
                  <c:v>41749.084606481483</c:v>
                </c:pt>
                <c:pt idx="4254">
                  <c:v>41749.105439814804</c:v>
                </c:pt>
                <c:pt idx="4255">
                  <c:v>41749.126273148213</c:v>
                </c:pt>
                <c:pt idx="4256">
                  <c:v>41749.146875000013</c:v>
                </c:pt>
                <c:pt idx="4257">
                  <c:v>41749.167708333182</c:v>
                </c:pt>
                <c:pt idx="4258">
                  <c:v>41749.18854166667</c:v>
                </c:pt>
                <c:pt idx="4259">
                  <c:v>41749.209374999999</c:v>
                </c:pt>
                <c:pt idx="4260">
                  <c:v>41749.230208333334</c:v>
                </c:pt>
                <c:pt idx="4261">
                  <c:v>41749.251273148213</c:v>
                </c:pt>
                <c:pt idx="4262">
                  <c:v>41749.272106481476</c:v>
                </c:pt>
                <c:pt idx="4263">
                  <c:v>41749.292939814804</c:v>
                </c:pt>
                <c:pt idx="4264">
                  <c:v>41749.313773148213</c:v>
                </c:pt>
                <c:pt idx="4265">
                  <c:v>41749.334606481483</c:v>
                </c:pt>
                <c:pt idx="4266">
                  <c:v>41749.355439814812</c:v>
                </c:pt>
                <c:pt idx="4267">
                  <c:v>41749.376273148329</c:v>
                </c:pt>
                <c:pt idx="4268">
                  <c:v>41749.397106481476</c:v>
                </c:pt>
                <c:pt idx="4269">
                  <c:v>41749.417939814812</c:v>
                </c:pt>
                <c:pt idx="4270">
                  <c:v>41749.438773148213</c:v>
                </c:pt>
                <c:pt idx="4271">
                  <c:v>41749.459606481483</c:v>
                </c:pt>
                <c:pt idx="4272">
                  <c:v>41749.480208333342</c:v>
                </c:pt>
                <c:pt idx="4273">
                  <c:v>41749.501273148213</c:v>
                </c:pt>
                <c:pt idx="4274">
                  <c:v>41749.521874999999</c:v>
                </c:pt>
                <c:pt idx="4275">
                  <c:v>41749.542708333334</c:v>
                </c:pt>
                <c:pt idx="4276">
                  <c:v>41749.563541666575</c:v>
                </c:pt>
                <c:pt idx="4277">
                  <c:v>41749.584375000013</c:v>
                </c:pt>
                <c:pt idx="4278">
                  <c:v>41749.605439814804</c:v>
                </c:pt>
                <c:pt idx="4279">
                  <c:v>41749.626273148213</c:v>
                </c:pt>
                <c:pt idx="4280">
                  <c:v>41749.647106481476</c:v>
                </c:pt>
                <c:pt idx="4281">
                  <c:v>41749.667939814804</c:v>
                </c:pt>
                <c:pt idx="4282">
                  <c:v>41749.68854166667</c:v>
                </c:pt>
                <c:pt idx="4283">
                  <c:v>41749.709606481476</c:v>
                </c:pt>
                <c:pt idx="4284">
                  <c:v>41749.730439814804</c:v>
                </c:pt>
                <c:pt idx="4285">
                  <c:v>41749.751273148213</c:v>
                </c:pt>
                <c:pt idx="4286">
                  <c:v>41749.772106481476</c:v>
                </c:pt>
                <c:pt idx="4287">
                  <c:v>41749.792939814804</c:v>
                </c:pt>
                <c:pt idx="4288">
                  <c:v>41749.813773148213</c:v>
                </c:pt>
                <c:pt idx="4289">
                  <c:v>41749.834606481483</c:v>
                </c:pt>
                <c:pt idx="4290">
                  <c:v>41749.855439814812</c:v>
                </c:pt>
                <c:pt idx="4291">
                  <c:v>41749.876273148329</c:v>
                </c:pt>
                <c:pt idx="4292">
                  <c:v>41749.897106481476</c:v>
                </c:pt>
                <c:pt idx="4293">
                  <c:v>41749.917939814812</c:v>
                </c:pt>
                <c:pt idx="4294">
                  <c:v>41749.938773148213</c:v>
                </c:pt>
                <c:pt idx="4295">
                  <c:v>41749.959606481483</c:v>
                </c:pt>
                <c:pt idx="4296">
                  <c:v>41749.980439814812</c:v>
                </c:pt>
                <c:pt idx="4297">
                  <c:v>41750.001273148213</c:v>
                </c:pt>
                <c:pt idx="4298">
                  <c:v>41750.022106481476</c:v>
                </c:pt>
                <c:pt idx="4299">
                  <c:v>41750.042939814812</c:v>
                </c:pt>
                <c:pt idx="4300">
                  <c:v>41750.063773148147</c:v>
                </c:pt>
                <c:pt idx="4301">
                  <c:v>41750.084606481483</c:v>
                </c:pt>
                <c:pt idx="4302">
                  <c:v>41750.105439814804</c:v>
                </c:pt>
                <c:pt idx="4303">
                  <c:v>41750.126041666575</c:v>
                </c:pt>
                <c:pt idx="4304">
                  <c:v>41750.147106481476</c:v>
                </c:pt>
                <c:pt idx="4305">
                  <c:v>41750.167939814804</c:v>
                </c:pt>
                <c:pt idx="4306">
                  <c:v>41750.188773148213</c:v>
                </c:pt>
                <c:pt idx="4307">
                  <c:v>41750.209606481476</c:v>
                </c:pt>
                <c:pt idx="4308">
                  <c:v>41750.230439814804</c:v>
                </c:pt>
                <c:pt idx="4309">
                  <c:v>41750.251273148213</c:v>
                </c:pt>
                <c:pt idx="4310">
                  <c:v>41750.272106481476</c:v>
                </c:pt>
                <c:pt idx="4311">
                  <c:v>41750.292708333182</c:v>
                </c:pt>
                <c:pt idx="4312">
                  <c:v>41750.313773148213</c:v>
                </c:pt>
                <c:pt idx="4313">
                  <c:v>41750.334606481483</c:v>
                </c:pt>
                <c:pt idx="4314">
                  <c:v>41750.355439814812</c:v>
                </c:pt>
                <c:pt idx="4315">
                  <c:v>41750.376273148329</c:v>
                </c:pt>
                <c:pt idx="4316">
                  <c:v>41750.397106481476</c:v>
                </c:pt>
                <c:pt idx="4317">
                  <c:v>41750.417939814812</c:v>
                </c:pt>
                <c:pt idx="4318">
                  <c:v>41750.43854166667</c:v>
                </c:pt>
                <c:pt idx="4319">
                  <c:v>41750.459375000013</c:v>
                </c:pt>
                <c:pt idx="4320">
                  <c:v>41750.480208333342</c:v>
                </c:pt>
                <c:pt idx="4321">
                  <c:v>41750.501273148213</c:v>
                </c:pt>
                <c:pt idx="4322">
                  <c:v>41750.522106481476</c:v>
                </c:pt>
                <c:pt idx="4323">
                  <c:v>41750.542708333334</c:v>
                </c:pt>
                <c:pt idx="4324">
                  <c:v>41750.563541666575</c:v>
                </c:pt>
                <c:pt idx="4325">
                  <c:v>41750.584375000013</c:v>
                </c:pt>
                <c:pt idx="4326">
                  <c:v>41750.605208333334</c:v>
                </c:pt>
                <c:pt idx="4327">
                  <c:v>41750.626041666575</c:v>
                </c:pt>
                <c:pt idx="4328">
                  <c:v>41750.647106481476</c:v>
                </c:pt>
                <c:pt idx="4329">
                  <c:v>41750.667789351726</c:v>
                </c:pt>
                <c:pt idx="4330">
                  <c:v>41750.688634259262</c:v>
                </c:pt>
                <c:pt idx="4331">
                  <c:v>41750.709606481476</c:v>
                </c:pt>
                <c:pt idx="4332">
                  <c:v>41750.730208333334</c:v>
                </c:pt>
                <c:pt idx="4333">
                  <c:v>41750.751273148213</c:v>
                </c:pt>
                <c:pt idx="4334">
                  <c:v>41750.771979166624</c:v>
                </c:pt>
                <c:pt idx="4335">
                  <c:v>41750.792939814804</c:v>
                </c:pt>
                <c:pt idx="4336">
                  <c:v>41750.813773148213</c:v>
                </c:pt>
                <c:pt idx="4337">
                  <c:v>41750.834525463011</c:v>
                </c:pt>
                <c:pt idx="4338">
                  <c:v>41750.855439814812</c:v>
                </c:pt>
                <c:pt idx="4339">
                  <c:v>41750.876226851862</c:v>
                </c:pt>
                <c:pt idx="4340">
                  <c:v>41750.897106481476</c:v>
                </c:pt>
                <c:pt idx="4341">
                  <c:v>41750.917939814812</c:v>
                </c:pt>
                <c:pt idx="4342">
                  <c:v>41750.938773148213</c:v>
                </c:pt>
                <c:pt idx="4343">
                  <c:v>41750.959606481483</c:v>
                </c:pt>
                <c:pt idx="4344">
                  <c:v>41750.980439814812</c:v>
                </c:pt>
                <c:pt idx="4345">
                  <c:v>41751.001273148213</c:v>
                </c:pt>
                <c:pt idx="4346">
                  <c:v>41751.022106481476</c:v>
                </c:pt>
                <c:pt idx="4347">
                  <c:v>41751.042939814812</c:v>
                </c:pt>
                <c:pt idx="4348">
                  <c:v>41751.063773148147</c:v>
                </c:pt>
                <c:pt idx="4349">
                  <c:v>41751.084606481483</c:v>
                </c:pt>
                <c:pt idx="4350">
                  <c:v>41751.105439814804</c:v>
                </c:pt>
                <c:pt idx="4351">
                  <c:v>41751.126273148213</c:v>
                </c:pt>
                <c:pt idx="4352">
                  <c:v>41751.147106481476</c:v>
                </c:pt>
                <c:pt idx="4353">
                  <c:v>41751.167939814804</c:v>
                </c:pt>
                <c:pt idx="4354">
                  <c:v>41751.188773148213</c:v>
                </c:pt>
                <c:pt idx="4355">
                  <c:v>41751.209606481476</c:v>
                </c:pt>
                <c:pt idx="4356">
                  <c:v>41751.230439814804</c:v>
                </c:pt>
                <c:pt idx="4357">
                  <c:v>41751.251273148213</c:v>
                </c:pt>
                <c:pt idx="4358">
                  <c:v>41751.271874999999</c:v>
                </c:pt>
                <c:pt idx="4359">
                  <c:v>41751.292708333182</c:v>
                </c:pt>
                <c:pt idx="4360">
                  <c:v>41751.313773148213</c:v>
                </c:pt>
                <c:pt idx="4361">
                  <c:v>41751.334375000013</c:v>
                </c:pt>
                <c:pt idx="4362">
                  <c:v>41751.355439814812</c:v>
                </c:pt>
                <c:pt idx="4363">
                  <c:v>41751.376273148329</c:v>
                </c:pt>
                <c:pt idx="4364">
                  <c:v>41751.397106481476</c:v>
                </c:pt>
                <c:pt idx="4365">
                  <c:v>41751.417939814812</c:v>
                </c:pt>
                <c:pt idx="4366">
                  <c:v>41751.438773148213</c:v>
                </c:pt>
                <c:pt idx="4367">
                  <c:v>41751.459375000013</c:v>
                </c:pt>
                <c:pt idx="4368">
                  <c:v>41751.480208333342</c:v>
                </c:pt>
                <c:pt idx="4369">
                  <c:v>41751.501273148213</c:v>
                </c:pt>
                <c:pt idx="4370">
                  <c:v>41751.522106481476</c:v>
                </c:pt>
                <c:pt idx="4371">
                  <c:v>41751.542708333334</c:v>
                </c:pt>
                <c:pt idx="4372">
                  <c:v>41751.563773148147</c:v>
                </c:pt>
                <c:pt idx="4373">
                  <c:v>41751.584606481483</c:v>
                </c:pt>
                <c:pt idx="4374">
                  <c:v>41751.605439814804</c:v>
                </c:pt>
                <c:pt idx="4375">
                  <c:v>41751.626273148213</c:v>
                </c:pt>
                <c:pt idx="4376">
                  <c:v>41751.647106481476</c:v>
                </c:pt>
                <c:pt idx="4377">
                  <c:v>41751.667939814804</c:v>
                </c:pt>
                <c:pt idx="4378">
                  <c:v>41751.688773148213</c:v>
                </c:pt>
                <c:pt idx="4379">
                  <c:v>41751.709606481476</c:v>
                </c:pt>
                <c:pt idx="4380">
                  <c:v>41751.730439814804</c:v>
                </c:pt>
                <c:pt idx="4381">
                  <c:v>41751.751273148213</c:v>
                </c:pt>
                <c:pt idx="4382">
                  <c:v>41751.771874999999</c:v>
                </c:pt>
                <c:pt idx="4383">
                  <c:v>41751.792939814804</c:v>
                </c:pt>
                <c:pt idx="4384">
                  <c:v>41751.813773148213</c:v>
                </c:pt>
                <c:pt idx="4385">
                  <c:v>41751.834606481483</c:v>
                </c:pt>
                <c:pt idx="4386">
                  <c:v>41751.855439814812</c:v>
                </c:pt>
                <c:pt idx="4387">
                  <c:v>41751.876273148329</c:v>
                </c:pt>
                <c:pt idx="4388">
                  <c:v>41751.897106481476</c:v>
                </c:pt>
                <c:pt idx="4389">
                  <c:v>41751.917939814812</c:v>
                </c:pt>
                <c:pt idx="4390">
                  <c:v>41751.938773148213</c:v>
                </c:pt>
                <c:pt idx="4391">
                  <c:v>41751.959606481483</c:v>
                </c:pt>
                <c:pt idx="4392">
                  <c:v>41751.980439814812</c:v>
                </c:pt>
                <c:pt idx="4393">
                  <c:v>41752.001273148213</c:v>
                </c:pt>
                <c:pt idx="4394">
                  <c:v>41752.022106481476</c:v>
                </c:pt>
                <c:pt idx="4395">
                  <c:v>41752.042939814812</c:v>
                </c:pt>
                <c:pt idx="4396">
                  <c:v>41752.063541666575</c:v>
                </c:pt>
                <c:pt idx="4397">
                  <c:v>41752.084606481483</c:v>
                </c:pt>
                <c:pt idx="4398">
                  <c:v>41752.105439814804</c:v>
                </c:pt>
                <c:pt idx="4399">
                  <c:v>41752.126273148213</c:v>
                </c:pt>
                <c:pt idx="4400">
                  <c:v>41752.147106481476</c:v>
                </c:pt>
                <c:pt idx="4401">
                  <c:v>41752.167939814804</c:v>
                </c:pt>
                <c:pt idx="4402">
                  <c:v>41752.188773148213</c:v>
                </c:pt>
                <c:pt idx="4403">
                  <c:v>41752.209606481476</c:v>
                </c:pt>
                <c:pt idx="4404">
                  <c:v>41752.230439814804</c:v>
                </c:pt>
                <c:pt idx="4405">
                  <c:v>41752.251273148213</c:v>
                </c:pt>
                <c:pt idx="4406">
                  <c:v>41752.272106481476</c:v>
                </c:pt>
                <c:pt idx="4407">
                  <c:v>41752.292939814804</c:v>
                </c:pt>
                <c:pt idx="4408">
                  <c:v>41752.313773148213</c:v>
                </c:pt>
                <c:pt idx="4409">
                  <c:v>41752.334606481483</c:v>
                </c:pt>
                <c:pt idx="4410">
                  <c:v>41752.355439814812</c:v>
                </c:pt>
                <c:pt idx="4411">
                  <c:v>41752.376273148329</c:v>
                </c:pt>
                <c:pt idx="4412">
                  <c:v>41752.397106481476</c:v>
                </c:pt>
                <c:pt idx="4413">
                  <c:v>41752.417939814812</c:v>
                </c:pt>
                <c:pt idx="4414">
                  <c:v>41752.438773148213</c:v>
                </c:pt>
                <c:pt idx="4415">
                  <c:v>41752.459606481483</c:v>
                </c:pt>
                <c:pt idx="4416">
                  <c:v>41752.480439814812</c:v>
                </c:pt>
                <c:pt idx="4417">
                  <c:v>41752.501273148213</c:v>
                </c:pt>
                <c:pt idx="4418">
                  <c:v>41752.522106481476</c:v>
                </c:pt>
                <c:pt idx="4419">
                  <c:v>41752.542939814812</c:v>
                </c:pt>
                <c:pt idx="4420">
                  <c:v>41752.563773148147</c:v>
                </c:pt>
                <c:pt idx="4421">
                  <c:v>41752.584606481483</c:v>
                </c:pt>
                <c:pt idx="4422">
                  <c:v>41752.605439814804</c:v>
                </c:pt>
                <c:pt idx="4423">
                  <c:v>41752.626273148213</c:v>
                </c:pt>
                <c:pt idx="4424">
                  <c:v>41752.646875000013</c:v>
                </c:pt>
                <c:pt idx="4425">
                  <c:v>41752.667939814804</c:v>
                </c:pt>
                <c:pt idx="4426">
                  <c:v>41752.688773148213</c:v>
                </c:pt>
                <c:pt idx="4427">
                  <c:v>41752.709606481476</c:v>
                </c:pt>
                <c:pt idx="4428">
                  <c:v>41752.730439814804</c:v>
                </c:pt>
                <c:pt idx="4429">
                  <c:v>41752.751273148213</c:v>
                </c:pt>
                <c:pt idx="4430">
                  <c:v>41752.772106481476</c:v>
                </c:pt>
                <c:pt idx="4431">
                  <c:v>41752.792939814804</c:v>
                </c:pt>
                <c:pt idx="4432">
                  <c:v>41752.813773148213</c:v>
                </c:pt>
                <c:pt idx="4433">
                  <c:v>41752.834513889029</c:v>
                </c:pt>
                <c:pt idx="4434">
                  <c:v>41752.855208333342</c:v>
                </c:pt>
                <c:pt idx="4435">
                  <c:v>41752.876273148329</c:v>
                </c:pt>
                <c:pt idx="4436">
                  <c:v>41752.897106481476</c:v>
                </c:pt>
                <c:pt idx="4437">
                  <c:v>41752.917939814812</c:v>
                </c:pt>
                <c:pt idx="4438">
                  <c:v>41752.938773148213</c:v>
                </c:pt>
                <c:pt idx="4439">
                  <c:v>41752.959606481483</c:v>
                </c:pt>
                <c:pt idx="4440">
                  <c:v>41752.980439814812</c:v>
                </c:pt>
                <c:pt idx="4441">
                  <c:v>41753.001273148213</c:v>
                </c:pt>
                <c:pt idx="4442">
                  <c:v>41753.022106481476</c:v>
                </c:pt>
                <c:pt idx="4443">
                  <c:v>41753.042939814812</c:v>
                </c:pt>
                <c:pt idx="4444">
                  <c:v>41753.063773148147</c:v>
                </c:pt>
                <c:pt idx="4445">
                  <c:v>41753.084606481483</c:v>
                </c:pt>
                <c:pt idx="4446">
                  <c:v>41753.105439814804</c:v>
                </c:pt>
                <c:pt idx="4447">
                  <c:v>41753.126273148213</c:v>
                </c:pt>
                <c:pt idx="4448">
                  <c:v>41753.147106481476</c:v>
                </c:pt>
                <c:pt idx="4449">
                  <c:v>41753.167939814804</c:v>
                </c:pt>
                <c:pt idx="4450">
                  <c:v>41753.188773148213</c:v>
                </c:pt>
                <c:pt idx="4451">
                  <c:v>41753.209606481476</c:v>
                </c:pt>
                <c:pt idx="4452">
                  <c:v>41753.230439814804</c:v>
                </c:pt>
                <c:pt idx="4453">
                  <c:v>41753.251273148213</c:v>
                </c:pt>
                <c:pt idx="4454">
                  <c:v>41753.272106481476</c:v>
                </c:pt>
                <c:pt idx="4455">
                  <c:v>41753.292708333182</c:v>
                </c:pt>
                <c:pt idx="4456">
                  <c:v>41753.313773148213</c:v>
                </c:pt>
                <c:pt idx="4457">
                  <c:v>41753.334606481483</c:v>
                </c:pt>
                <c:pt idx="4458">
                  <c:v>41753.355439814812</c:v>
                </c:pt>
                <c:pt idx="4459">
                  <c:v>41753.376273148329</c:v>
                </c:pt>
                <c:pt idx="4460">
                  <c:v>41753.396875000013</c:v>
                </c:pt>
                <c:pt idx="4461">
                  <c:v>41753.417939814812</c:v>
                </c:pt>
                <c:pt idx="4462">
                  <c:v>41753.438773148213</c:v>
                </c:pt>
                <c:pt idx="4463">
                  <c:v>41753.459606481483</c:v>
                </c:pt>
                <c:pt idx="4464">
                  <c:v>41753.480208333342</c:v>
                </c:pt>
                <c:pt idx="4465">
                  <c:v>41753.501273148213</c:v>
                </c:pt>
                <c:pt idx="4466">
                  <c:v>41753.522106481476</c:v>
                </c:pt>
                <c:pt idx="4467">
                  <c:v>41753.542939814812</c:v>
                </c:pt>
                <c:pt idx="4468">
                  <c:v>41753.563773148147</c:v>
                </c:pt>
                <c:pt idx="4469">
                  <c:v>41753.584375000013</c:v>
                </c:pt>
                <c:pt idx="4470">
                  <c:v>41753.605208333334</c:v>
                </c:pt>
                <c:pt idx="4471">
                  <c:v>41753.626041666575</c:v>
                </c:pt>
                <c:pt idx="4472">
                  <c:v>41753.647106481476</c:v>
                </c:pt>
                <c:pt idx="4473">
                  <c:v>41753.667939814804</c:v>
                </c:pt>
                <c:pt idx="4474">
                  <c:v>41753.688773148213</c:v>
                </c:pt>
                <c:pt idx="4475">
                  <c:v>41753.709606481476</c:v>
                </c:pt>
                <c:pt idx="4476">
                  <c:v>41753.730439814804</c:v>
                </c:pt>
                <c:pt idx="4477">
                  <c:v>41753.751273148213</c:v>
                </c:pt>
                <c:pt idx="4478">
                  <c:v>41753.772106481476</c:v>
                </c:pt>
                <c:pt idx="4479">
                  <c:v>41753.792939814804</c:v>
                </c:pt>
                <c:pt idx="4480">
                  <c:v>41753.813773148213</c:v>
                </c:pt>
                <c:pt idx="4481">
                  <c:v>41753.834606481483</c:v>
                </c:pt>
                <c:pt idx="4482">
                  <c:v>41753.855439814812</c:v>
                </c:pt>
                <c:pt idx="4483">
                  <c:v>41753.876273148329</c:v>
                </c:pt>
                <c:pt idx="4484">
                  <c:v>41753.897106481476</c:v>
                </c:pt>
                <c:pt idx="4485">
                  <c:v>41753.917939814812</c:v>
                </c:pt>
                <c:pt idx="4486">
                  <c:v>41753.938773148213</c:v>
                </c:pt>
                <c:pt idx="4487">
                  <c:v>41753.959606481483</c:v>
                </c:pt>
                <c:pt idx="4488">
                  <c:v>41753.980439814812</c:v>
                </c:pt>
                <c:pt idx="4489">
                  <c:v>41754.001273148213</c:v>
                </c:pt>
                <c:pt idx="4490">
                  <c:v>41754.022106481476</c:v>
                </c:pt>
                <c:pt idx="4491">
                  <c:v>41754.042939814812</c:v>
                </c:pt>
                <c:pt idx="4492">
                  <c:v>41754.063773148147</c:v>
                </c:pt>
                <c:pt idx="4493">
                  <c:v>41754.084606481483</c:v>
                </c:pt>
                <c:pt idx="4494">
                  <c:v>41754.105439814804</c:v>
                </c:pt>
                <c:pt idx="4495">
                  <c:v>41754.126273148213</c:v>
                </c:pt>
                <c:pt idx="4496">
                  <c:v>41754.147106481476</c:v>
                </c:pt>
                <c:pt idx="4497">
                  <c:v>41754.167708333182</c:v>
                </c:pt>
                <c:pt idx="4498">
                  <c:v>41754.188773148213</c:v>
                </c:pt>
                <c:pt idx="4499">
                  <c:v>41754.209606481476</c:v>
                </c:pt>
                <c:pt idx="4500">
                  <c:v>41754.230439814804</c:v>
                </c:pt>
                <c:pt idx="4501">
                  <c:v>41754.251273148213</c:v>
                </c:pt>
                <c:pt idx="4502">
                  <c:v>41754.272106481476</c:v>
                </c:pt>
                <c:pt idx="4503">
                  <c:v>41754.292939814804</c:v>
                </c:pt>
                <c:pt idx="4504">
                  <c:v>41754.313773148213</c:v>
                </c:pt>
                <c:pt idx="4505">
                  <c:v>41754.334606481483</c:v>
                </c:pt>
                <c:pt idx="4506">
                  <c:v>41754.355439814812</c:v>
                </c:pt>
                <c:pt idx="4507">
                  <c:v>41754.376273148329</c:v>
                </c:pt>
                <c:pt idx="4508">
                  <c:v>41754.397106481476</c:v>
                </c:pt>
                <c:pt idx="4509">
                  <c:v>41754.417939814812</c:v>
                </c:pt>
                <c:pt idx="4510">
                  <c:v>41754.438773148213</c:v>
                </c:pt>
                <c:pt idx="4511">
                  <c:v>41754.459606481483</c:v>
                </c:pt>
                <c:pt idx="4512">
                  <c:v>41754.480439814812</c:v>
                </c:pt>
                <c:pt idx="4513">
                  <c:v>41754.50105324074</c:v>
                </c:pt>
                <c:pt idx="4514">
                  <c:v>41754.522106481476</c:v>
                </c:pt>
                <c:pt idx="4515">
                  <c:v>41754.542939814812</c:v>
                </c:pt>
                <c:pt idx="4516">
                  <c:v>41754.563773148147</c:v>
                </c:pt>
                <c:pt idx="4517">
                  <c:v>41754.584386574083</c:v>
                </c:pt>
                <c:pt idx="4518">
                  <c:v>41754.605439814804</c:v>
                </c:pt>
                <c:pt idx="4519">
                  <c:v>41754.626273148213</c:v>
                </c:pt>
                <c:pt idx="4520">
                  <c:v>41754.647106481476</c:v>
                </c:pt>
                <c:pt idx="4521">
                  <c:v>41754.667939814804</c:v>
                </c:pt>
                <c:pt idx="4522">
                  <c:v>41754.688773148213</c:v>
                </c:pt>
                <c:pt idx="4523">
                  <c:v>41754.709606481476</c:v>
                </c:pt>
                <c:pt idx="4524">
                  <c:v>41754.730439814804</c:v>
                </c:pt>
                <c:pt idx="4525">
                  <c:v>41754.751273148213</c:v>
                </c:pt>
                <c:pt idx="4526">
                  <c:v>41754.772106481476</c:v>
                </c:pt>
                <c:pt idx="4527">
                  <c:v>41754.792812499996</c:v>
                </c:pt>
                <c:pt idx="4528">
                  <c:v>41754.813773148213</c:v>
                </c:pt>
                <c:pt idx="4529">
                  <c:v>41754.834525463011</c:v>
                </c:pt>
                <c:pt idx="4530">
                  <c:v>41754.85535879642</c:v>
                </c:pt>
                <c:pt idx="4531">
                  <c:v>41754.876273148329</c:v>
                </c:pt>
                <c:pt idx="4532">
                  <c:v>41754.897106481476</c:v>
                </c:pt>
                <c:pt idx="4533">
                  <c:v>41754.917939814812</c:v>
                </c:pt>
                <c:pt idx="4534">
                  <c:v>41754.938773148213</c:v>
                </c:pt>
                <c:pt idx="4535">
                  <c:v>41754.959606481483</c:v>
                </c:pt>
                <c:pt idx="4536">
                  <c:v>41754.980439814812</c:v>
                </c:pt>
                <c:pt idx="4537">
                  <c:v>41755.001273148213</c:v>
                </c:pt>
                <c:pt idx="4538">
                  <c:v>41755.022106481476</c:v>
                </c:pt>
                <c:pt idx="4539">
                  <c:v>41755.042939814812</c:v>
                </c:pt>
                <c:pt idx="4540">
                  <c:v>41755.063773148147</c:v>
                </c:pt>
                <c:pt idx="4541">
                  <c:v>41755.084606481483</c:v>
                </c:pt>
                <c:pt idx="4542">
                  <c:v>41755.105439814804</c:v>
                </c:pt>
                <c:pt idx="4543">
                  <c:v>41755.126273148213</c:v>
                </c:pt>
                <c:pt idx="4544">
                  <c:v>41755.147106481476</c:v>
                </c:pt>
                <c:pt idx="4545">
                  <c:v>41755.167939814804</c:v>
                </c:pt>
                <c:pt idx="4546">
                  <c:v>41755.188773148213</c:v>
                </c:pt>
                <c:pt idx="4547">
                  <c:v>41755.209606481476</c:v>
                </c:pt>
                <c:pt idx="4548">
                  <c:v>41755.230439814804</c:v>
                </c:pt>
                <c:pt idx="4549">
                  <c:v>41755.251273148213</c:v>
                </c:pt>
                <c:pt idx="4550">
                  <c:v>41755.272106481476</c:v>
                </c:pt>
                <c:pt idx="4551">
                  <c:v>41755.292939814804</c:v>
                </c:pt>
                <c:pt idx="4552">
                  <c:v>41755.313773148213</c:v>
                </c:pt>
                <c:pt idx="4553">
                  <c:v>41755.334606481483</c:v>
                </c:pt>
                <c:pt idx="4554">
                  <c:v>41755.355439814812</c:v>
                </c:pt>
                <c:pt idx="4555">
                  <c:v>41755.376273148329</c:v>
                </c:pt>
                <c:pt idx="4556">
                  <c:v>41755.396875000013</c:v>
                </c:pt>
                <c:pt idx="4557">
                  <c:v>41755.417939814812</c:v>
                </c:pt>
                <c:pt idx="4558">
                  <c:v>41755.43854166667</c:v>
                </c:pt>
                <c:pt idx="4559">
                  <c:v>41755.459606481483</c:v>
                </c:pt>
                <c:pt idx="4560">
                  <c:v>41755.480439814812</c:v>
                </c:pt>
                <c:pt idx="4561">
                  <c:v>41755.501273148213</c:v>
                </c:pt>
                <c:pt idx="4562">
                  <c:v>41755.522106481476</c:v>
                </c:pt>
                <c:pt idx="4563">
                  <c:v>41755.542939814812</c:v>
                </c:pt>
                <c:pt idx="4564">
                  <c:v>41755.563773148147</c:v>
                </c:pt>
                <c:pt idx="4565">
                  <c:v>41755.584606481483</c:v>
                </c:pt>
                <c:pt idx="4566">
                  <c:v>41755.605324074073</c:v>
                </c:pt>
                <c:pt idx="4567">
                  <c:v>41755.626273148213</c:v>
                </c:pt>
                <c:pt idx="4568">
                  <c:v>41755.646875000013</c:v>
                </c:pt>
                <c:pt idx="4569">
                  <c:v>41755.667939814804</c:v>
                </c:pt>
                <c:pt idx="4570">
                  <c:v>41755.68854166667</c:v>
                </c:pt>
                <c:pt idx="4571">
                  <c:v>41755.709606481476</c:v>
                </c:pt>
                <c:pt idx="4572">
                  <c:v>41755.730439814804</c:v>
                </c:pt>
                <c:pt idx="4573">
                  <c:v>41755.751273148213</c:v>
                </c:pt>
                <c:pt idx="4574">
                  <c:v>41755.772106481476</c:v>
                </c:pt>
                <c:pt idx="4575">
                  <c:v>41755.792939814804</c:v>
                </c:pt>
                <c:pt idx="4576">
                  <c:v>41755.813773148213</c:v>
                </c:pt>
                <c:pt idx="4577">
                  <c:v>41755.834606481483</c:v>
                </c:pt>
                <c:pt idx="4578">
                  <c:v>41755.855439814812</c:v>
                </c:pt>
                <c:pt idx="4579">
                  <c:v>41755.876273148329</c:v>
                </c:pt>
                <c:pt idx="4580">
                  <c:v>41755.897106481476</c:v>
                </c:pt>
                <c:pt idx="4581">
                  <c:v>41755.917939814812</c:v>
                </c:pt>
                <c:pt idx="4582">
                  <c:v>41755.938773148213</c:v>
                </c:pt>
                <c:pt idx="4583">
                  <c:v>41755.959606481483</c:v>
                </c:pt>
                <c:pt idx="4584">
                  <c:v>41755.980439814812</c:v>
                </c:pt>
                <c:pt idx="4585">
                  <c:v>41756.001273148213</c:v>
                </c:pt>
                <c:pt idx="4586">
                  <c:v>41756.022106481476</c:v>
                </c:pt>
                <c:pt idx="4587">
                  <c:v>41756.042939814812</c:v>
                </c:pt>
                <c:pt idx="4588">
                  <c:v>41756.063773148147</c:v>
                </c:pt>
                <c:pt idx="4589">
                  <c:v>41756.084606481483</c:v>
                </c:pt>
                <c:pt idx="4590">
                  <c:v>41756.105439814804</c:v>
                </c:pt>
                <c:pt idx="4591">
                  <c:v>41756.126273148213</c:v>
                </c:pt>
                <c:pt idx="4592">
                  <c:v>41756.147106481476</c:v>
                </c:pt>
                <c:pt idx="4593">
                  <c:v>41756.167939814804</c:v>
                </c:pt>
                <c:pt idx="4594">
                  <c:v>41756.18854166667</c:v>
                </c:pt>
                <c:pt idx="4595">
                  <c:v>41756.209374999999</c:v>
                </c:pt>
                <c:pt idx="4596">
                  <c:v>41756.230439814804</c:v>
                </c:pt>
                <c:pt idx="4597">
                  <c:v>41756.251273148213</c:v>
                </c:pt>
                <c:pt idx="4598">
                  <c:v>41756.272106481476</c:v>
                </c:pt>
                <c:pt idx="4599">
                  <c:v>41756.292939814804</c:v>
                </c:pt>
                <c:pt idx="4600">
                  <c:v>41756.313773148213</c:v>
                </c:pt>
                <c:pt idx="4601">
                  <c:v>41756.334606481483</c:v>
                </c:pt>
                <c:pt idx="4602">
                  <c:v>41756.355439814812</c:v>
                </c:pt>
                <c:pt idx="4603">
                  <c:v>41756.376273148329</c:v>
                </c:pt>
                <c:pt idx="4604">
                  <c:v>41756.397106481476</c:v>
                </c:pt>
                <c:pt idx="4605">
                  <c:v>41756.417939814812</c:v>
                </c:pt>
                <c:pt idx="4606">
                  <c:v>41756.43854166667</c:v>
                </c:pt>
                <c:pt idx="4607">
                  <c:v>41756.459375000013</c:v>
                </c:pt>
                <c:pt idx="4608">
                  <c:v>41756.480439814812</c:v>
                </c:pt>
                <c:pt idx="4609">
                  <c:v>41756.501273148213</c:v>
                </c:pt>
                <c:pt idx="4610">
                  <c:v>41756.521874999999</c:v>
                </c:pt>
                <c:pt idx="4611">
                  <c:v>41756.542708333334</c:v>
                </c:pt>
                <c:pt idx="4612">
                  <c:v>41756.563541666575</c:v>
                </c:pt>
                <c:pt idx="4613">
                  <c:v>41756.584606481483</c:v>
                </c:pt>
                <c:pt idx="4614">
                  <c:v>41756.605208333334</c:v>
                </c:pt>
                <c:pt idx="4615">
                  <c:v>41756.626041666575</c:v>
                </c:pt>
                <c:pt idx="4616">
                  <c:v>41756.647106481476</c:v>
                </c:pt>
                <c:pt idx="4617">
                  <c:v>41756.667708333182</c:v>
                </c:pt>
                <c:pt idx="4618">
                  <c:v>41756.68854166667</c:v>
                </c:pt>
                <c:pt idx="4619">
                  <c:v>41756.709606481476</c:v>
                </c:pt>
                <c:pt idx="4620">
                  <c:v>41756.731006944436</c:v>
                </c:pt>
                <c:pt idx="4621">
                  <c:v>41756.751273148213</c:v>
                </c:pt>
                <c:pt idx="4622">
                  <c:v>41756.771874999999</c:v>
                </c:pt>
                <c:pt idx="4623">
                  <c:v>41756.792939814804</c:v>
                </c:pt>
                <c:pt idx="4624">
                  <c:v>41756.813773148213</c:v>
                </c:pt>
                <c:pt idx="4625">
                  <c:v>41756.834606481483</c:v>
                </c:pt>
                <c:pt idx="4626">
                  <c:v>41756.855439814812</c:v>
                </c:pt>
                <c:pt idx="4627">
                  <c:v>41756.87604166667</c:v>
                </c:pt>
                <c:pt idx="4628">
                  <c:v>41756.897106481476</c:v>
                </c:pt>
                <c:pt idx="4629">
                  <c:v>41756.917939814812</c:v>
                </c:pt>
                <c:pt idx="4630">
                  <c:v>41756.938773148213</c:v>
                </c:pt>
                <c:pt idx="4631">
                  <c:v>41756.959606481483</c:v>
                </c:pt>
                <c:pt idx="4632">
                  <c:v>41756.980439814812</c:v>
                </c:pt>
                <c:pt idx="4633">
                  <c:v>41757.001273148213</c:v>
                </c:pt>
                <c:pt idx="4634">
                  <c:v>41757.022106481476</c:v>
                </c:pt>
                <c:pt idx="4635">
                  <c:v>41757.042939814812</c:v>
                </c:pt>
                <c:pt idx="4636">
                  <c:v>41757.063773148147</c:v>
                </c:pt>
                <c:pt idx="4637">
                  <c:v>41757.084606481483</c:v>
                </c:pt>
                <c:pt idx="4638">
                  <c:v>41757.105439814804</c:v>
                </c:pt>
                <c:pt idx="4639">
                  <c:v>41757.126273148213</c:v>
                </c:pt>
                <c:pt idx="4640">
                  <c:v>41757.146967592591</c:v>
                </c:pt>
                <c:pt idx="4641">
                  <c:v>41757.167939814804</c:v>
                </c:pt>
                <c:pt idx="4642">
                  <c:v>41757.188692129632</c:v>
                </c:pt>
                <c:pt idx="4643">
                  <c:v>41757.209606481476</c:v>
                </c:pt>
                <c:pt idx="4644">
                  <c:v>41757.230439814804</c:v>
                </c:pt>
                <c:pt idx="4645">
                  <c:v>41757.251273148213</c:v>
                </c:pt>
                <c:pt idx="4646">
                  <c:v>41757.272106481476</c:v>
                </c:pt>
                <c:pt idx="4647">
                  <c:v>41757.292939814804</c:v>
                </c:pt>
                <c:pt idx="4648">
                  <c:v>41757.313773148213</c:v>
                </c:pt>
                <c:pt idx="4649">
                  <c:v>41757.334606481483</c:v>
                </c:pt>
                <c:pt idx="4650">
                  <c:v>41757.355439814812</c:v>
                </c:pt>
                <c:pt idx="4651">
                  <c:v>41757.376273148329</c:v>
                </c:pt>
                <c:pt idx="4652">
                  <c:v>41757.396875000013</c:v>
                </c:pt>
                <c:pt idx="4653">
                  <c:v>41757.417708333334</c:v>
                </c:pt>
                <c:pt idx="4654">
                  <c:v>41757.438773148213</c:v>
                </c:pt>
                <c:pt idx="4655">
                  <c:v>41757.459606481483</c:v>
                </c:pt>
                <c:pt idx="4656">
                  <c:v>41757.480439814812</c:v>
                </c:pt>
                <c:pt idx="4657">
                  <c:v>41757.501273148213</c:v>
                </c:pt>
                <c:pt idx="4658">
                  <c:v>41757.522106481476</c:v>
                </c:pt>
                <c:pt idx="4659">
                  <c:v>41757.542939814812</c:v>
                </c:pt>
                <c:pt idx="4660">
                  <c:v>41757.563773148147</c:v>
                </c:pt>
                <c:pt idx="4661">
                  <c:v>41757.584606481483</c:v>
                </c:pt>
                <c:pt idx="4662">
                  <c:v>41757.605439814804</c:v>
                </c:pt>
                <c:pt idx="4663">
                  <c:v>41757.626273148213</c:v>
                </c:pt>
                <c:pt idx="4664">
                  <c:v>41757.647106481476</c:v>
                </c:pt>
                <c:pt idx="4665">
                  <c:v>41757.667939814804</c:v>
                </c:pt>
                <c:pt idx="4666">
                  <c:v>41757.688773148213</c:v>
                </c:pt>
                <c:pt idx="4667">
                  <c:v>41757.709606481476</c:v>
                </c:pt>
                <c:pt idx="4668">
                  <c:v>41757.730439814804</c:v>
                </c:pt>
                <c:pt idx="4669">
                  <c:v>41757.751273148213</c:v>
                </c:pt>
                <c:pt idx="4670">
                  <c:v>41757.772106481476</c:v>
                </c:pt>
                <c:pt idx="4671">
                  <c:v>41757.792939814804</c:v>
                </c:pt>
                <c:pt idx="4672">
                  <c:v>41757.813773148213</c:v>
                </c:pt>
                <c:pt idx="4673">
                  <c:v>41757.834606481483</c:v>
                </c:pt>
                <c:pt idx="4674">
                  <c:v>41757.855439814812</c:v>
                </c:pt>
                <c:pt idx="4675">
                  <c:v>41757.876273148329</c:v>
                </c:pt>
                <c:pt idx="4676">
                  <c:v>41757.897106481476</c:v>
                </c:pt>
                <c:pt idx="4677">
                  <c:v>41757.917939814812</c:v>
                </c:pt>
                <c:pt idx="4678">
                  <c:v>41757.938773148213</c:v>
                </c:pt>
                <c:pt idx="4679">
                  <c:v>41757.959606481483</c:v>
                </c:pt>
                <c:pt idx="4680">
                  <c:v>41757.980439814812</c:v>
                </c:pt>
                <c:pt idx="4681">
                  <c:v>41758.001273148213</c:v>
                </c:pt>
                <c:pt idx="4682">
                  <c:v>41758.022106481476</c:v>
                </c:pt>
                <c:pt idx="4683">
                  <c:v>41758.042939814812</c:v>
                </c:pt>
                <c:pt idx="4684">
                  <c:v>41758.063773148147</c:v>
                </c:pt>
                <c:pt idx="4685">
                  <c:v>41758.084606481483</c:v>
                </c:pt>
                <c:pt idx="4686">
                  <c:v>41758.105439814804</c:v>
                </c:pt>
                <c:pt idx="4687">
                  <c:v>41758.126273148213</c:v>
                </c:pt>
                <c:pt idx="4688">
                  <c:v>41758.147106481476</c:v>
                </c:pt>
                <c:pt idx="4689">
                  <c:v>41758.167939814804</c:v>
                </c:pt>
                <c:pt idx="4690">
                  <c:v>41758.188773148213</c:v>
                </c:pt>
                <c:pt idx="4691">
                  <c:v>41758.209606481476</c:v>
                </c:pt>
                <c:pt idx="4692">
                  <c:v>41758.230439814804</c:v>
                </c:pt>
                <c:pt idx="4693">
                  <c:v>41758.251273148213</c:v>
                </c:pt>
                <c:pt idx="4694">
                  <c:v>41758.271956018521</c:v>
                </c:pt>
                <c:pt idx="4695">
                  <c:v>41758.292800925927</c:v>
                </c:pt>
                <c:pt idx="4696">
                  <c:v>41758.313773148213</c:v>
                </c:pt>
                <c:pt idx="4697">
                  <c:v>41758.334525463011</c:v>
                </c:pt>
                <c:pt idx="4698">
                  <c:v>41758.355439814812</c:v>
                </c:pt>
                <c:pt idx="4699">
                  <c:v>41758.376273148329</c:v>
                </c:pt>
                <c:pt idx="4700">
                  <c:v>41758.397106481476</c:v>
                </c:pt>
                <c:pt idx="4701">
                  <c:v>41758.417939814812</c:v>
                </c:pt>
                <c:pt idx="4702">
                  <c:v>41758.43854166667</c:v>
                </c:pt>
                <c:pt idx="4703">
                  <c:v>41758.459375000013</c:v>
                </c:pt>
                <c:pt idx="4704">
                  <c:v>41758.480439814812</c:v>
                </c:pt>
                <c:pt idx="4705">
                  <c:v>41758.501041666575</c:v>
                </c:pt>
                <c:pt idx="4706">
                  <c:v>41758.522106481476</c:v>
                </c:pt>
                <c:pt idx="4707">
                  <c:v>41758.542939814812</c:v>
                </c:pt>
                <c:pt idx="4708">
                  <c:v>41758.563773148147</c:v>
                </c:pt>
                <c:pt idx="4709">
                  <c:v>41758.584606481483</c:v>
                </c:pt>
                <c:pt idx="4710">
                  <c:v>41758.605439814804</c:v>
                </c:pt>
                <c:pt idx="4711">
                  <c:v>41758.626134259255</c:v>
                </c:pt>
                <c:pt idx="4712">
                  <c:v>41758.647106481476</c:v>
                </c:pt>
                <c:pt idx="4713">
                  <c:v>41758.667800925927</c:v>
                </c:pt>
                <c:pt idx="4714">
                  <c:v>41758.688773148213</c:v>
                </c:pt>
                <c:pt idx="4715">
                  <c:v>41758.709374999999</c:v>
                </c:pt>
                <c:pt idx="4716">
                  <c:v>41758.730439814804</c:v>
                </c:pt>
                <c:pt idx="4717">
                  <c:v>41758.751273148213</c:v>
                </c:pt>
                <c:pt idx="4718">
                  <c:v>41758.772106481476</c:v>
                </c:pt>
                <c:pt idx="4719">
                  <c:v>41758.792939814804</c:v>
                </c:pt>
                <c:pt idx="4720">
                  <c:v>41758.813773148213</c:v>
                </c:pt>
                <c:pt idx="4721">
                  <c:v>41758.834375000013</c:v>
                </c:pt>
                <c:pt idx="4722">
                  <c:v>41758.855439814812</c:v>
                </c:pt>
                <c:pt idx="4723">
                  <c:v>41758.876273148329</c:v>
                </c:pt>
                <c:pt idx="4724">
                  <c:v>41758.897106481476</c:v>
                </c:pt>
                <c:pt idx="4725">
                  <c:v>41758.917939814812</c:v>
                </c:pt>
                <c:pt idx="4726">
                  <c:v>41758.938773148213</c:v>
                </c:pt>
                <c:pt idx="4727">
                  <c:v>41758.959606481483</c:v>
                </c:pt>
                <c:pt idx="4728">
                  <c:v>41758.980439814812</c:v>
                </c:pt>
                <c:pt idx="4729">
                  <c:v>41759.001273148213</c:v>
                </c:pt>
                <c:pt idx="4730">
                  <c:v>41759.022071759224</c:v>
                </c:pt>
                <c:pt idx="4731">
                  <c:v>41759.042939814812</c:v>
                </c:pt>
                <c:pt idx="4732">
                  <c:v>41759.063773148147</c:v>
                </c:pt>
                <c:pt idx="4733">
                  <c:v>41759.084606481483</c:v>
                </c:pt>
                <c:pt idx="4734">
                  <c:v>41759.105439814804</c:v>
                </c:pt>
                <c:pt idx="4735">
                  <c:v>41759.126273148213</c:v>
                </c:pt>
                <c:pt idx="4736">
                  <c:v>41759.147106481476</c:v>
                </c:pt>
                <c:pt idx="4737">
                  <c:v>41759.167939814804</c:v>
                </c:pt>
                <c:pt idx="4738">
                  <c:v>41759.188773148213</c:v>
                </c:pt>
                <c:pt idx="4739">
                  <c:v>41759.209606481476</c:v>
                </c:pt>
                <c:pt idx="4740">
                  <c:v>41759.230439814804</c:v>
                </c:pt>
                <c:pt idx="4741">
                  <c:v>41759.251273148213</c:v>
                </c:pt>
                <c:pt idx="4742">
                  <c:v>41759.272106481476</c:v>
                </c:pt>
                <c:pt idx="4743">
                  <c:v>41759.292939814804</c:v>
                </c:pt>
                <c:pt idx="4744">
                  <c:v>41759.313773148213</c:v>
                </c:pt>
                <c:pt idx="4745">
                  <c:v>41759.334606481483</c:v>
                </c:pt>
                <c:pt idx="4746">
                  <c:v>41759.355208333342</c:v>
                </c:pt>
                <c:pt idx="4747">
                  <c:v>41759.376273148329</c:v>
                </c:pt>
                <c:pt idx="4748">
                  <c:v>41759.397106481476</c:v>
                </c:pt>
                <c:pt idx="4749">
                  <c:v>41759.417939814812</c:v>
                </c:pt>
                <c:pt idx="4750">
                  <c:v>41759.438773148213</c:v>
                </c:pt>
                <c:pt idx="4751">
                  <c:v>41759.459606481483</c:v>
                </c:pt>
                <c:pt idx="4752">
                  <c:v>41759.480439814812</c:v>
                </c:pt>
                <c:pt idx="4753">
                  <c:v>41759.501273148213</c:v>
                </c:pt>
                <c:pt idx="4754">
                  <c:v>41759.522106481476</c:v>
                </c:pt>
                <c:pt idx="4755">
                  <c:v>41759.542939814812</c:v>
                </c:pt>
                <c:pt idx="4756">
                  <c:v>41759.563773148147</c:v>
                </c:pt>
                <c:pt idx="4757">
                  <c:v>41759.584606481483</c:v>
                </c:pt>
                <c:pt idx="4758">
                  <c:v>41759.605439814804</c:v>
                </c:pt>
                <c:pt idx="4759">
                  <c:v>41759.626273148213</c:v>
                </c:pt>
                <c:pt idx="4760">
                  <c:v>41759.647106481476</c:v>
                </c:pt>
                <c:pt idx="4761">
                  <c:v>41759.667939814804</c:v>
                </c:pt>
                <c:pt idx="4762">
                  <c:v>41759.688773148213</c:v>
                </c:pt>
                <c:pt idx="4763">
                  <c:v>41759.709374999999</c:v>
                </c:pt>
                <c:pt idx="4764">
                  <c:v>41759.730439814804</c:v>
                </c:pt>
                <c:pt idx="4765">
                  <c:v>41759.751273148213</c:v>
                </c:pt>
                <c:pt idx="4766">
                  <c:v>41759.772106481476</c:v>
                </c:pt>
                <c:pt idx="4767">
                  <c:v>41759.792939814804</c:v>
                </c:pt>
                <c:pt idx="4768">
                  <c:v>41759.813773148213</c:v>
                </c:pt>
                <c:pt idx="4769">
                  <c:v>41759.834606481483</c:v>
                </c:pt>
                <c:pt idx="4770">
                  <c:v>41759.855439814812</c:v>
                </c:pt>
                <c:pt idx="4771">
                  <c:v>41759.876273148329</c:v>
                </c:pt>
                <c:pt idx="4772">
                  <c:v>41759.897106481476</c:v>
                </c:pt>
                <c:pt idx="4773">
                  <c:v>41759.917939814812</c:v>
                </c:pt>
                <c:pt idx="4774">
                  <c:v>41759.938773148213</c:v>
                </c:pt>
                <c:pt idx="4775">
                  <c:v>41759.959375000013</c:v>
                </c:pt>
                <c:pt idx="4776">
                  <c:v>41759.980439814812</c:v>
                </c:pt>
                <c:pt idx="4777">
                  <c:v>41760.001273148213</c:v>
                </c:pt>
                <c:pt idx="4778">
                  <c:v>41760.022106481476</c:v>
                </c:pt>
                <c:pt idx="4779">
                  <c:v>41760.042939814812</c:v>
                </c:pt>
                <c:pt idx="4780">
                  <c:v>41760.063773148147</c:v>
                </c:pt>
                <c:pt idx="4781">
                  <c:v>41760.084606481483</c:v>
                </c:pt>
                <c:pt idx="4782">
                  <c:v>41760.105439814804</c:v>
                </c:pt>
                <c:pt idx="4783">
                  <c:v>41760.126273148213</c:v>
                </c:pt>
                <c:pt idx="4784">
                  <c:v>41760.147106481476</c:v>
                </c:pt>
                <c:pt idx="4785">
                  <c:v>41760.167719907404</c:v>
                </c:pt>
                <c:pt idx="4786">
                  <c:v>41760.188773148213</c:v>
                </c:pt>
                <c:pt idx="4787">
                  <c:v>41760.209606481476</c:v>
                </c:pt>
                <c:pt idx="4788">
                  <c:v>41760.230312499996</c:v>
                </c:pt>
                <c:pt idx="4789">
                  <c:v>41760.251273148213</c:v>
                </c:pt>
                <c:pt idx="4790">
                  <c:v>41760.272013888891</c:v>
                </c:pt>
                <c:pt idx="4791">
                  <c:v>41760.292939814804</c:v>
                </c:pt>
                <c:pt idx="4792">
                  <c:v>41760.313773148213</c:v>
                </c:pt>
                <c:pt idx="4793">
                  <c:v>41760.334606481483</c:v>
                </c:pt>
                <c:pt idx="4794">
                  <c:v>41760.355439814812</c:v>
                </c:pt>
                <c:pt idx="4795">
                  <c:v>41760.376273148329</c:v>
                </c:pt>
                <c:pt idx="4796">
                  <c:v>41760.397106481476</c:v>
                </c:pt>
                <c:pt idx="4797">
                  <c:v>41760.417939814812</c:v>
                </c:pt>
                <c:pt idx="4798">
                  <c:v>41760.438773148213</c:v>
                </c:pt>
                <c:pt idx="4799">
                  <c:v>41760.459606481483</c:v>
                </c:pt>
                <c:pt idx="4800">
                  <c:v>41760.480439814812</c:v>
                </c:pt>
                <c:pt idx="4801">
                  <c:v>41760.501273148213</c:v>
                </c:pt>
                <c:pt idx="4802">
                  <c:v>41760.521874999999</c:v>
                </c:pt>
                <c:pt idx="4803">
                  <c:v>41760.542939814812</c:v>
                </c:pt>
                <c:pt idx="4804">
                  <c:v>41760.563541666575</c:v>
                </c:pt>
                <c:pt idx="4805">
                  <c:v>41760.584606481483</c:v>
                </c:pt>
                <c:pt idx="4806">
                  <c:v>41760.605208333334</c:v>
                </c:pt>
                <c:pt idx="4807">
                  <c:v>41760.626273148213</c:v>
                </c:pt>
                <c:pt idx="4808">
                  <c:v>41760.647106481476</c:v>
                </c:pt>
                <c:pt idx="4809">
                  <c:v>41760.667939814804</c:v>
                </c:pt>
                <c:pt idx="4810">
                  <c:v>41760.688773148213</c:v>
                </c:pt>
                <c:pt idx="4811">
                  <c:v>41760.709606481476</c:v>
                </c:pt>
                <c:pt idx="4812">
                  <c:v>41760.730439814804</c:v>
                </c:pt>
                <c:pt idx="4813">
                  <c:v>41760.751273148213</c:v>
                </c:pt>
                <c:pt idx="4814">
                  <c:v>41760.771874999999</c:v>
                </c:pt>
                <c:pt idx="4815">
                  <c:v>41760.792939814804</c:v>
                </c:pt>
                <c:pt idx="4816">
                  <c:v>41760.813773148213</c:v>
                </c:pt>
                <c:pt idx="4817">
                  <c:v>41760.834606481483</c:v>
                </c:pt>
                <c:pt idx="4818">
                  <c:v>41760.855439814812</c:v>
                </c:pt>
                <c:pt idx="4819">
                  <c:v>41760.876273148329</c:v>
                </c:pt>
                <c:pt idx="4820">
                  <c:v>41760.897106481476</c:v>
                </c:pt>
                <c:pt idx="4821">
                  <c:v>41760.917939814812</c:v>
                </c:pt>
                <c:pt idx="4822">
                  <c:v>41760.938773148213</c:v>
                </c:pt>
                <c:pt idx="4823">
                  <c:v>41760.959606481483</c:v>
                </c:pt>
                <c:pt idx="4824">
                  <c:v>41760.980439814812</c:v>
                </c:pt>
                <c:pt idx="4825">
                  <c:v>41761.001273148213</c:v>
                </c:pt>
                <c:pt idx="4826">
                  <c:v>41761.022106481476</c:v>
                </c:pt>
                <c:pt idx="4827">
                  <c:v>41761.042939814812</c:v>
                </c:pt>
                <c:pt idx="4828">
                  <c:v>41761.063773148147</c:v>
                </c:pt>
                <c:pt idx="4829">
                  <c:v>41761.084606481483</c:v>
                </c:pt>
                <c:pt idx="4830">
                  <c:v>41761.105208333334</c:v>
                </c:pt>
                <c:pt idx="4831">
                  <c:v>41761.126041666575</c:v>
                </c:pt>
                <c:pt idx="4832">
                  <c:v>41761.146875000013</c:v>
                </c:pt>
                <c:pt idx="4833">
                  <c:v>41761.167708333182</c:v>
                </c:pt>
                <c:pt idx="4834">
                  <c:v>41761.18854166667</c:v>
                </c:pt>
                <c:pt idx="4835">
                  <c:v>41761.209374999999</c:v>
                </c:pt>
                <c:pt idx="4836">
                  <c:v>41761.230439814804</c:v>
                </c:pt>
                <c:pt idx="4837">
                  <c:v>41761.251273148213</c:v>
                </c:pt>
                <c:pt idx="4838">
                  <c:v>41761.272106481476</c:v>
                </c:pt>
                <c:pt idx="4839">
                  <c:v>41761.292939814804</c:v>
                </c:pt>
                <c:pt idx="4840">
                  <c:v>41761.31354166667</c:v>
                </c:pt>
                <c:pt idx="4841">
                  <c:v>41761.334606481483</c:v>
                </c:pt>
                <c:pt idx="4842">
                  <c:v>41761.355439814812</c:v>
                </c:pt>
                <c:pt idx="4843">
                  <c:v>41761.376273148329</c:v>
                </c:pt>
                <c:pt idx="4844">
                  <c:v>41761.397106481476</c:v>
                </c:pt>
                <c:pt idx="4845">
                  <c:v>41761.417939814812</c:v>
                </c:pt>
                <c:pt idx="4846">
                  <c:v>41761.438773148213</c:v>
                </c:pt>
                <c:pt idx="4847">
                  <c:v>41761.459606481483</c:v>
                </c:pt>
                <c:pt idx="4848">
                  <c:v>41761.480439814812</c:v>
                </c:pt>
                <c:pt idx="4849">
                  <c:v>41761.501041666575</c:v>
                </c:pt>
                <c:pt idx="4850">
                  <c:v>41761.521874999999</c:v>
                </c:pt>
                <c:pt idx="4851">
                  <c:v>41761.542939814812</c:v>
                </c:pt>
                <c:pt idx="4852">
                  <c:v>41761.563773148147</c:v>
                </c:pt>
                <c:pt idx="4853">
                  <c:v>41761.584606481483</c:v>
                </c:pt>
                <c:pt idx="4854">
                  <c:v>41761.605208333334</c:v>
                </c:pt>
                <c:pt idx="4855">
                  <c:v>41761.626273148213</c:v>
                </c:pt>
                <c:pt idx="4856">
                  <c:v>41761.646875000013</c:v>
                </c:pt>
                <c:pt idx="4857">
                  <c:v>41761.667939814804</c:v>
                </c:pt>
                <c:pt idx="4858">
                  <c:v>41761.688773148213</c:v>
                </c:pt>
                <c:pt idx="4859">
                  <c:v>41761.709606481476</c:v>
                </c:pt>
                <c:pt idx="4860">
                  <c:v>41761.730208333334</c:v>
                </c:pt>
                <c:pt idx="4861">
                  <c:v>41761.751041666575</c:v>
                </c:pt>
                <c:pt idx="4862">
                  <c:v>41761.772106481476</c:v>
                </c:pt>
                <c:pt idx="4863">
                  <c:v>41761.792939814804</c:v>
                </c:pt>
                <c:pt idx="4864">
                  <c:v>41761.813773148213</c:v>
                </c:pt>
                <c:pt idx="4865">
                  <c:v>41761.834606481483</c:v>
                </c:pt>
                <c:pt idx="4866">
                  <c:v>41761.855439814812</c:v>
                </c:pt>
                <c:pt idx="4867">
                  <c:v>41761.876273148329</c:v>
                </c:pt>
                <c:pt idx="4868">
                  <c:v>41761.897106481476</c:v>
                </c:pt>
                <c:pt idx="4869">
                  <c:v>41761.917708333334</c:v>
                </c:pt>
                <c:pt idx="4870">
                  <c:v>41761.938773148213</c:v>
                </c:pt>
                <c:pt idx="4871">
                  <c:v>41761.959606481483</c:v>
                </c:pt>
                <c:pt idx="4872">
                  <c:v>41761.980439814812</c:v>
                </c:pt>
                <c:pt idx="4873">
                  <c:v>41762.001273148213</c:v>
                </c:pt>
                <c:pt idx="4874">
                  <c:v>41762.022106481476</c:v>
                </c:pt>
                <c:pt idx="4875">
                  <c:v>41762.042939814812</c:v>
                </c:pt>
                <c:pt idx="4876">
                  <c:v>41762.063773148147</c:v>
                </c:pt>
                <c:pt idx="4877">
                  <c:v>41762.084606481483</c:v>
                </c:pt>
                <c:pt idx="4878">
                  <c:v>41762.105439814804</c:v>
                </c:pt>
                <c:pt idx="4879">
                  <c:v>41762.126273148213</c:v>
                </c:pt>
                <c:pt idx="4880">
                  <c:v>41762.146875000013</c:v>
                </c:pt>
                <c:pt idx="4881">
                  <c:v>41762.167939814804</c:v>
                </c:pt>
                <c:pt idx="4882">
                  <c:v>41762.188773148213</c:v>
                </c:pt>
                <c:pt idx="4883">
                  <c:v>41762.209606481476</c:v>
                </c:pt>
                <c:pt idx="4884">
                  <c:v>41762.230439814804</c:v>
                </c:pt>
                <c:pt idx="4885">
                  <c:v>41762.251273148213</c:v>
                </c:pt>
                <c:pt idx="4886">
                  <c:v>41762.272106481476</c:v>
                </c:pt>
                <c:pt idx="4887">
                  <c:v>41762.292939814804</c:v>
                </c:pt>
                <c:pt idx="4888">
                  <c:v>41762.31354166667</c:v>
                </c:pt>
                <c:pt idx="4889">
                  <c:v>41762.334606481483</c:v>
                </c:pt>
                <c:pt idx="4890">
                  <c:v>41762.355439814812</c:v>
                </c:pt>
                <c:pt idx="4891">
                  <c:v>41762.376145833325</c:v>
                </c:pt>
                <c:pt idx="4892">
                  <c:v>41762.396990740737</c:v>
                </c:pt>
                <c:pt idx="4893">
                  <c:v>41762.417939814812</c:v>
                </c:pt>
                <c:pt idx="4894">
                  <c:v>41762.438773148213</c:v>
                </c:pt>
                <c:pt idx="4895">
                  <c:v>41762.459606481483</c:v>
                </c:pt>
                <c:pt idx="4896">
                  <c:v>41762.480439814812</c:v>
                </c:pt>
                <c:pt idx="4897">
                  <c:v>41762.501273148213</c:v>
                </c:pt>
                <c:pt idx="4898">
                  <c:v>41762.522106481476</c:v>
                </c:pt>
                <c:pt idx="4899">
                  <c:v>41762.542939814812</c:v>
                </c:pt>
                <c:pt idx="4900">
                  <c:v>41762.563773148147</c:v>
                </c:pt>
                <c:pt idx="4901">
                  <c:v>41762.584606481483</c:v>
                </c:pt>
                <c:pt idx="4902">
                  <c:v>41762.605439814804</c:v>
                </c:pt>
                <c:pt idx="4903">
                  <c:v>41762.626041666575</c:v>
                </c:pt>
                <c:pt idx="4904">
                  <c:v>41762.647106481476</c:v>
                </c:pt>
                <c:pt idx="4905">
                  <c:v>41762.667939814804</c:v>
                </c:pt>
                <c:pt idx="4906">
                  <c:v>41762.688773148213</c:v>
                </c:pt>
                <c:pt idx="4907">
                  <c:v>41762.709606481476</c:v>
                </c:pt>
                <c:pt idx="4908">
                  <c:v>41762.730208333334</c:v>
                </c:pt>
                <c:pt idx="4909">
                  <c:v>41762.751273148213</c:v>
                </c:pt>
                <c:pt idx="4910">
                  <c:v>41762.772106481476</c:v>
                </c:pt>
                <c:pt idx="4911">
                  <c:v>41762.792939814804</c:v>
                </c:pt>
                <c:pt idx="4912">
                  <c:v>41762.813773148213</c:v>
                </c:pt>
                <c:pt idx="4913">
                  <c:v>41762.834606481483</c:v>
                </c:pt>
                <c:pt idx="4914">
                  <c:v>41762.855439814812</c:v>
                </c:pt>
                <c:pt idx="4915">
                  <c:v>41762.876273148329</c:v>
                </c:pt>
                <c:pt idx="4916">
                  <c:v>41762.897106481476</c:v>
                </c:pt>
                <c:pt idx="4917">
                  <c:v>41762.917939814812</c:v>
                </c:pt>
                <c:pt idx="4918">
                  <c:v>41762.938773148213</c:v>
                </c:pt>
                <c:pt idx="4919">
                  <c:v>41762.959606481483</c:v>
                </c:pt>
                <c:pt idx="4920">
                  <c:v>41762.980439814812</c:v>
                </c:pt>
                <c:pt idx="4921">
                  <c:v>41763.001273148213</c:v>
                </c:pt>
                <c:pt idx="4922">
                  <c:v>41763.022106481476</c:v>
                </c:pt>
                <c:pt idx="4923">
                  <c:v>41763.042939814812</c:v>
                </c:pt>
                <c:pt idx="4924">
                  <c:v>41763.063773148147</c:v>
                </c:pt>
                <c:pt idx="4925">
                  <c:v>41763.084606481483</c:v>
                </c:pt>
                <c:pt idx="4926">
                  <c:v>41763.105439814804</c:v>
                </c:pt>
                <c:pt idx="4927">
                  <c:v>41763.126273148213</c:v>
                </c:pt>
                <c:pt idx="4928">
                  <c:v>41763.147106481476</c:v>
                </c:pt>
                <c:pt idx="4929">
                  <c:v>41763.167939814804</c:v>
                </c:pt>
                <c:pt idx="4930">
                  <c:v>41763.18854166667</c:v>
                </c:pt>
                <c:pt idx="4931">
                  <c:v>41763.209606481476</c:v>
                </c:pt>
                <c:pt idx="4932">
                  <c:v>41763.230439814804</c:v>
                </c:pt>
                <c:pt idx="4933">
                  <c:v>41763.251273148213</c:v>
                </c:pt>
                <c:pt idx="4934">
                  <c:v>41763.272106481476</c:v>
                </c:pt>
                <c:pt idx="4935">
                  <c:v>41763.292939814804</c:v>
                </c:pt>
                <c:pt idx="4936">
                  <c:v>41763.31354166667</c:v>
                </c:pt>
                <c:pt idx="4937">
                  <c:v>41763.334375000013</c:v>
                </c:pt>
                <c:pt idx="4938">
                  <c:v>41763.355208333342</c:v>
                </c:pt>
                <c:pt idx="4939">
                  <c:v>41763.37604166667</c:v>
                </c:pt>
                <c:pt idx="4940">
                  <c:v>41763.397106481476</c:v>
                </c:pt>
                <c:pt idx="4941">
                  <c:v>41763.417939814812</c:v>
                </c:pt>
                <c:pt idx="4942">
                  <c:v>41763.438773148213</c:v>
                </c:pt>
                <c:pt idx="4943">
                  <c:v>41763.459375000013</c:v>
                </c:pt>
                <c:pt idx="4944">
                  <c:v>41763.480208333342</c:v>
                </c:pt>
                <c:pt idx="4945">
                  <c:v>41763.501145833172</c:v>
                </c:pt>
                <c:pt idx="4946">
                  <c:v>41763.522106481476</c:v>
                </c:pt>
                <c:pt idx="4947">
                  <c:v>41763.542870370475</c:v>
                </c:pt>
                <c:pt idx="4948">
                  <c:v>41763.563680555388</c:v>
                </c:pt>
                <c:pt idx="4949">
                  <c:v>41763.584606481483</c:v>
                </c:pt>
                <c:pt idx="4950">
                  <c:v>41763.605381944435</c:v>
                </c:pt>
                <c:pt idx="4951">
                  <c:v>41763.626273148213</c:v>
                </c:pt>
                <c:pt idx="4952">
                  <c:v>41763.647106481476</c:v>
                </c:pt>
                <c:pt idx="4953">
                  <c:v>41763.667939814804</c:v>
                </c:pt>
                <c:pt idx="4954">
                  <c:v>41763.688773148213</c:v>
                </c:pt>
                <c:pt idx="4955">
                  <c:v>41763.709606481476</c:v>
                </c:pt>
                <c:pt idx="4956">
                  <c:v>41763.730439814804</c:v>
                </c:pt>
                <c:pt idx="4957">
                  <c:v>41763.751273148213</c:v>
                </c:pt>
                <c:pt idx="4958">
                  <c:v>41763.771874999999</c:v>
                </c:pt>
                <c:pt idx="4959">
                  <c:v>41763.792939814804</c:v>
                </c:pt>
                <c:pt idx="4960">
                  <c:v>41763.813773148213</c:v>
                </c:pt>
                <c:pt idx="4961">
                  <c:v>41763.834606481483</c:v>
                </c:pt>
                <c:pt idx="4962">
                  <c:v>41763.855439814812</c:v>
                </c:pt>
                <c:pt idx="4963">
                  <c:v>41763.876273148329</c:v>
                </c:pt>
                <c:pt idx="4964">
                  <c:v>41763.897106481476</c:v>
                </c:pt>
                <c:pt idx="4965">
                  <c:v>41763.917939814812</c:v>
                </c:pt>
                <c:pt idx="4966">
                  <c:v>41763.938773148213</c:v>
                </c:pt>
                <c:pt idx="4967">
                  <c:v>41763.959606481483</c:v>
                </c:pt>
                <c:pt idx="4968">
                  <c:v>41763.980439814812</c:v>
                </c:pt>
                <c:pt idx="4969">
                  <c:v>41764.001273148213</c:v>
                </c:pt>
                <c:pt idx="4970">
                  <c:v>41764.022106481476</c:v>
                </c:pt>
                <c:pt idx="4971">
                  <c:v>41764.042939814812</c:v>
                </c:pt>
                <c:pt idx="4972">
                  <c:v>41764.063773148147</c:v>
                </c:pt>
                <c:pt idx="4973">
                  <c:v>41764.084606481483</c:v>
                </c:pt>
                <c:pt idx="4974">
                  <c:v>41764.105439814804</c:v>
                </c:pt>
                <c:pt idx="4975">
                  <c:v>41764.126273148213</c:v>
                </c:pt>
                <c:pt idx="4976">
                  <c:v>41764.147106481476</c:v>
                </c:pt>
                <c:pt idx="4977">
                  <c:v>41764.167939814804</c:v>
                </c:pt>
                <c:pt idx="4978">
                  <c:v>41764.188773148213</c:v>
                </c:pt>
                <c:pt idx="4979">
                  <c:v>41764.209606481476</c:v>
                </c:pt>
                <c:pt idx="4980">
                  <c:v>41764.230439814804</c:v>
                </c:pt>
                <c:pt idx="4981">
                  <c:v>41764.251273148213</c:v>
                </c:pt>
                <c:pt idx="4982">
                  <c:v>41764.272106481476</c:v>
                </c:pt>
                <c:pt idx="4983">
                  <c:v>41764.292939814804</c:v>
                </c:pt>
                <c:pt idx="4984">
                  <c:v>41764.313773148213</c:v>
                </c:pt>
                <c:pt idx="4985">
                  <c:v>41764.334375000013</c:v>
                </c:pt>
                <c:pt idx="4986">
                  <c:v>41764.355208333342</c:v>
                </c:pt>
                <c:pt idx="4987">
                  <c:v>41764.376273148329</c:v>
                </c:pt>
                <c:pt idx="4988">
                  <c:v>41764.397106481476</c:v>
                </c:pt>
                <c:pt idx="4989">
                  <c:v>41764.417939814812</c:v>
                </c:pt>
                <c:pt idx="4990">
                  <c:v>41764.438773148213</c:v>
                </c:pt>
                <c:pt idx="4991">
                  <c:v>41764.459606481483</c:v>
                </c:pt>
                <c:pt idx="4992">
                  <c:v>41764.480208333342</c:v>
                </c:pt>
                <c:pt idx="4993">
                  <c:v>41764.501273148213</c:v>
                </c:pt>
                <c:pt idx="4994">
                  <c:v>41764.522106481476</c:v>
                </c:pt>
                <c:pt idx="4995">
                  <c:v>41764.542939814812</c:v>
                </c:pt>
                <c:pt idx="4996">
                  <c:v>41764.563773148147</c:v>
                </c:pt>
                <c:pt idx="4997">
                  <c:v>41764.584375000013</c:v>
                </c:pt>
                <c:pt idx="4998">
                  <c:v>41764.605439814804</c:v>
                </c:pt>
                <c:pt idx="4999">
                  <c:v>41764.626041666575</c:v>
                </c:pt>
                <c:pt idx="5000">
                  <c:v>41764.647106481476</c:v>
                </c:pt>
                <c:pt idx="5001">
                  <c:v>41764.667939814804</c:v>
                </c:pt>
                <c:pt idx="5002">
                  <c:v>41764.688773148213</c:v>
                </c:pt>
                <c:pt idx="5003">
                  <c:v>41764.709606481476</c:v>
                </c:pt>
                <c:pt idx="5004">
                  <c:v>41764.730439814804</c:v>
                </c:pt>
                <c:pt idx="5005">
                  <c:v>41764.751273148213</c:v>
                </c:pt>
                <c:pt idx="5006">
                  <c:v>41764.772106481476</c:v>
                </c:pt>
                <c:pt idx="5007">
                  <c:v>41764.792939814804</c:v>
                </c:pt>
                <c:pt idx="5008">
                  <c:v>41764.813773148213</c:v>
                </c:pt>
                <c:pt idx="5009">
                  <c:v>41764.834606481483</c:v>
                </c:pt>
                <c:pt idx="5010">
                  <c:v>41764.855439814812</c:v>
                </c:pt>
                <c:pt idx="5011">
                  <c:v>41764.876273148329</c:v>
                </c:pt>
                <c:pt idx="5012">
                  <c:v>41764.897106481476</c:v>
                </c:pt>
                <c:pt idx="5013">
                  <c:v>41764.917939814812</c:v>
                </c:pt>
                <c:pt idx="5014">
                  <c:v>41764.938773148213</c:v>
                </c:pt>
                <c:pt idx="5015">
                  <c:v>41764.959606481483</c:v>
                </c:pt>
                <c:pt idx="5016">
                  <c:v>41764.980439814812</c:v>
                </c:pt>
                <c:pt idx="5017">
                  <c:v>41765.001273148213</c:v>
                </c:pt>
                <c:pt idx="5018">
                  <c:v>41765.022106481476</c:v>
                </c:pt>
                <c:pt idx="5019">
                  <c:v>41765.042939814812</c:v>
                </c:pt>
                <c:pt idx="5020">
                  <c:v>41765.063634259255</c:v>
                </c:pt>
                <c:pt idx="5021">
                  <c:v>41765.084606481483</c:v>
                </c:pt>
                <c:pt idx="5022">
                  <c:v>41765.105347222205</c:v>
                </c:pt>
                <c:pt idx="5023">
                  <c:v>41765.126273148213</c:v>
                </c:pt>
                <c:pt idx="5024">
                  <c:v>41765.147106481476</c:v>
                </c:pt>
                <c:pt idx="5025">
                  <c:v>41765.167939814804</c:v>
                </c:pt>
                <c:pt idx="5026">
                  <c:v>41765.188773148213</c:v>
                </c:pt>
                <c:pt idx="5027">
                  <c:v>41765.209606481476</c:v>
                </c:pt>
                <c:pt idx="5028">
                  <c:v>41765.230439814804</c:v>
                </c:pt>
                <c:pt idx="5029">
                  <c:v>41765.251273148213</c:v>
                </c:pt>
                <c:pt idx="5030">
                  <c:v>41765.272106481476</c:v>
                </c:pt>
                <c:pt idx="5031">
                  <c:v>41765.292939814804</c:v>
                </c:pt>
                <c:pt idx="5032">
                  <c:v>41765.313773148213</c:v>
                </c:pt>
                <c:pt idx="5033">
                  <c:v>41765.334606481483</c:v>
                </c:pt>
                <c:pt idx="5034">
                  <c:v>41765.355439814812</c:v>
                </c:pt>
                <c:pt idx="5035">
                  <c:v>41765.376273148329</c:v>
                </c:pt>
                <c:pt idx="5036">
                  <c:v>41765.397106481476</c:v>
                </c:pt>
                <c:pt idx="5037">
                  <c:v>41765.417939814812</c:v>
                </c:pt>
                <c:pt idx="5038">
                  <c:v>41765.438773148213</c:v>
                </c:pt>
                <c:pt idx="5039">
                  <c:v>41765.459606481483</c:v>
                </c:pt>
                <c:pt idx="5040">
                  <c:v>41765.480439814812</c:v>
                </c:pt>
                <c:pt idx="5041">
                  <c:v>41765.501273148213</c:v>
                </c:pt>
                <c:pt idx="5042">
                  <c:v>41765.522106481476</c:v>
                </c:pt>
                <c:pt idx="5043">
                  <c:v>41765.542708333334</c:v>
                </c:pt>
                <c:pt idx="5044">
                  <c:v>41765.563773148147</c:v>
                </c:pt>
                <c:pt idx="5045">
                  <c:v>41765.584606481483</c:v>
                </c:pt>
                <c:pt idx="5046">
                  <c:v>41765.605208333334</c:v>
                </c:pt>
                <c:pt idx="5047">
                  <c:v>41765.626273148213</c:v>
                </c:pt>
                <c:pt idx="5048">
                  <c:v>41765.647106481476</c:v>
                </c:pt>
                <c:pt idx="5049">
                  <c:v>41765.667939814804</c:v>
                </c:pt>
                <c:pt idx="5050">
                  <c:v>41765.688773148213</c:v>
                </c:pt>
                <c:pt idx="5051">
                  <c:v>41765.709513888891</c:v>
                </c:pt>
                <c:pt idx="5052">
                  <c:v>41765.730439814804</c:v>
                </c:pt>
                <c:pt idx="5053">
                  <c:v>41765.751273148213</c:v>
                </c:pt>
                <c:pt idx="5054">
                  <c:v>41765.772106481476</c:v>
                </c:pt>
                <c:pt idx="5055">
                  <c:v>41765.792939814804</c:v>
                </c:pt>
                <c:pt idx="5056">
                  <c:v>41765.813773148213</c:v>
                </c:pt>
                <c:pt idx="5057">
                  <c:v>41765.834606481483</c:v>
                </c:pt>
                <c:pt idx="5058">
                  <c:v>41765.855439814812</c:v>
                </c:pt>
                <c:pt idx="5059">
                  <c:v>41765.876273148329</c:v>
                </c:pt>
                <c:pt idx="5060">
                  <c:v>41765.897106481476</c:v>
                </c:pt>
                <c:pt idx="5061">
                  <c:v>41765.917939814812</c:v>
                </c:pt>
                <c:pt idx="5062">
                  <c:v>41765.938773148213</c:v>
                </c:pt>
                <c:pt idx="5063">
                  <c:v>41765.959606481483</c:v>
                </c:pt>
                <c:pt idx="5064">
                  <c:v>41765.980439814812</c:v>
                </c:pt>
                <c:pt idx="5065">
                  <c:v>41766.001273148213</c:v>
                </c:pt>
                <c:pt idx="5066">
                  <c:v>41766.022106481476</c:v>
                </c:pt>
                <c:pt idx="5067">
                  <c:v>41766.042939814812</c:v>
                </c:pt>
                <c:pt idx="5068">
                  <c:v>41766.063773148147</c:v>
                </c:pt>
                <c:pt idx="5069">
                  <c:v>41766.084606481483</c:v>
                </c:pt>
                <c:pt idx="5070">
                  <c:v>41766.105439814804</c:v>
                </c:pt>
                <c:pt idx="5071">
                  <c:v>41766.126273148213</c:v>
                </c:pt>
                <c:pt idx="5072">
                  <c:v>41766.147106481476</c:v>
                </c:pt>
                <c:pt idx="5073">
                  <c:v>41766.167939814804</c:v>
                </c:pt>
                <c:pt idx="5074">
                  <c:v>41766.188773148213</c:v>
                </c:pt>
                <c:pt idx="5075">
                  <c:v>41766.209606481476</c:v>
                </c:pt>
                <c:pt idx="5076">
                  <c:v>41766.230208333334</c:v>
                </c:pt>
                <c:pt idx="5077">
                  <c:v>41766.251273148213</c:v>
                </c:pt>
                <c:pt idx="5078">
                  <c:v>41766.272106481476</c:v>
                </c:pt>
                <c:pt idx="5079">
                  <c:v>41766.292939814804</c:v>
                </c:pt>
                <c:pt idx="5080">
                  <c:v>41766.313773148213</c:v>
                </c:pt>
                <c:pt idx="5081">
                  <c:v>41766.334375000013</c:v>
                </c:pt>
                <c:pt idx="5082">
                  <c:v>41766.355439814812</c:v>
                </c:pt>
                <c:pt idx="5083">
                  <c:v>41766.376273148329</c:v>
                </c:pt>
                <c:pt idx="5084">
                  <c:v>41766.397106481476</c:v>
                </c:pt>
                <c:pt idx="5085">
                  <c:v>41766.417939814812</c:v>
                </c:pt>
                <c:pt idx="5086">
                  <c:v>41766.438773148213</c:v>
                </c:pt>
                <c:pt idx="5087">
                  <c:v>41766.459606481483</c:v>
                </c:pt>
                <c:pt idx="5088">
                  <c:v>41766.480439814812</c:v>
                </c:pt>
                <c:pt idx="5089">
                  <c:v>41766.501273148213</c:v>
                </c:pt>
                <c:pt idx="5090">
                  <c:v>41766.521874999999</c:v>
                </c:pt>
                <c:pt idx="5091">
                  <c:v>41766.542939814812</c:v>
                </c:pt>
                <c:pt idx="5092">
                  <c:v>41766.563773148147</c:v>
                </c:pt>
                <c:pt idx="5093">
                  <c:v>41766.584606481483</c:v>
                </c:pt>
                <c:pt idx="5094">
                  <c:v>41766.605439814804</c:v>
                </c:pt>
                <c:pt idx="5095">
                  <c:v>41766.626273148213</c:v>
                </c:pt>
                <c:pt idx="5096">
                  <c:v>41766.647106481476</c:v>
                </c:pt>
                <c:pt idx="5097">
                  <c:v>41766.667708333182</c:v>
                </c:pt>
                <c:pt idx="5098">
                  <c:v>41766.68854166667</c:v>
                </c:pt>
                <c:pt idx="5099">
                  <c:v>41766.709606481476</c:v>
                </c:pt>
                <c:pt idx="5100">
                  <c:v>41766.730439814804</c:v>
                </c:pt>
                <c:pt idx="5101">
                  <c:v>41766.751273148213</c:v>
                </c:pt>
                <c:pt idx="5102">
                  <c:v>41766.772106481476</c:v>
                </c:pt>
                <c:pt idx="5103">
                  <c:v>41766.792939814804</c:v>
                </c:pt>
                <c:pt idx="5104">
                  <c:v>41766.813773148213</c:v>
                </c:pt>
                <c:pt idx="5105">
                  <c:v>41766.834606481483</c:v>
                </c:pt>
                <c:pt idx="5106">
                  <c:v>41766.855439814812</c:v>
                </c:pt>
                <c:pt idx="5107">
                  <c:v>41766.876273148329</c:v>
                </c:pt>
                <c:pt idx="5108">
                  <c:v>41766.897106481476</c:v>
                </c:pt>
                <c:pt idx="5109">
                  <c:v>41766.917939814812</c:v>
                </c:pt>
                <c:pt idx="5110">
                  <c:v>41766.938773148213</c:v>
                </c:pt>
                <c:pt idx="5111">
                  <c:v>41766.959606481483</c:v>
                </c:pt>
                <c:pt idx="5112">
                  <c:v>41766.980439814812</c:v>
                </c:pt>
                <c:pt idx="5113">
                  <c:v>41767.001273148213</c:v>
                </c:pt>
                <c:pt idx="5114">
                  <c:v>41767.022106481476</c:v>
                </c:pt>
                <c:pt idx="5115">
                  <c:v>41767.042939814812</c:v>
                </c:pt>
                <c:pt idx="5116">
                  <c:v>41767.063773148147</c:v>
                </c:pt>
                <c:pt idx="5117">
                  <c:v>41767.084606481483</c:v>
                </c:pt>
                <c:pt idx="5118">
                  <c:v>41767.105439814804</c:v>
                </c:pt>
                <c:pt idx="5119">
                  <c:v>41767.126273148213</c:v>
                </c:pt>
                <c:pt idx="5120">
                  <c:v>41767.147106481476</c:v>
                </c:pt>
                <c:pt idx="5121">
                  <c:v>41767.167939814804</c:v>
                </c:pt>
                <c:pt idx="5122">
                  <c:v>41767.188773148213</c:v>
                </c:pt>
                <c:pt idx="5123">
                  <c:v>41767.209606481476</c:v>
                </c:pt>
                <c:pt idx="5124">
                  <c:v>41767.230208333334</c:v>
                </c:pt>
                <c:pt idx="5125">
                  <c:v>41767.251273148213</c:v>
                </c:pt>
                <c:pt idx="5126">
                  <c:v>41767.272106481476</c:v>
                </c:pt>
                <c:pt idx="5127">
                  <c:v>41767.292939814804</c:v>
                </c:pt>
                <c:pt idx="5128">
                  <c:v>41767.314560185201</c:v>
                </c:pt>
                <c:pt idx="5129">
                  <c:v>41767.334606481483</c:v>
                </c:pt>
                <c:pt idx="5130">
                  <c:v>41767.355439814812</c:v>
                </c:pt>
                <c:pt idx="5131">
                  <c:v>41767.376273148329</c:v>
                </c:pt>
                <c:pt idx="5132">
                  <c:v>41767.397106481476</c:v>
                </c:pt>
                <c:pt idx="5133">
                  <c:v>41767.417939814812</c:v>
                </c:pt>
                <c:pt idx="5134">
                  <c:v>41767.438773148213</c:v>
                </c:pt>
                <c:pt idx="5135">
                  <c:v>41767.459375000013</c:v>
                </c:pt>
                <c:pt idx="5136">
                  <c:v>41767.480439814812</c:v>
                </c:pt>
                <c:pt idx="5137">
                  <c:v>41767.501273148213</c:v>
                </c:pt>
                <c:pt idx="5138">
                  <c:v>41767.522106481476</c:v>
                </c:pt>
                <c:pt idx="5139">
                  <c:v>41767.542939814812</c:v>
                </c:pt>
                <c:pt idx="5140">
                  <c:v>41767.563773148147</c:v>
                </c:pt>
                <c:pt idx="5141">
                  <c:v>41767.584386574083</c:v>
                </c:pt>
                <c:pt idx="5142">
                  <c:v>41767.605439814804</c:v>
                </c:pt>
                <c:pt idx="5143">
                  <c:v>41767.626273148213</c:v>
                </c:pt>
                <c:pt idx="5144">
                  <c:v>41767.646875000013</c:v>
                </c:pt>
                <c:pt idx="5145">
                  <c:v>41767.667939814804</c:v>
                </c:pt>
                <c:pt idx="5146">
                  <c:v>41767.688587962963</c:v>
                </c:pt>
                <c:pt idx="5147">
                  <c:v>41767.709606481476</c:v>
                </c:pt>
                <c:pt idx="5148">
                  <c:v>41767.730439814804</c:v>
                </c:pt>
                <c:pt idx="5149">
                  <c:v>41767.751041666575</c:v>
                </c:pt>
                <c:pt idx="5150">
                  <c:v>41767.771874999999</c:v>
                </c:pt>
                <c:pt idx="5151">
                  <c:v>41767.792939814804</c:v>
                </c:pt>
                <c:pt idx="5152">
                  <c:v>41767.813773148213</c:v>
                </c:pt>
                <c:pt idx="5153">
                  <c:v>41767.834606481483</c:v>
                </c:pt>
                <c:pt idx="5154">
                  <c:v>41767.855439814812</c:v>
                </c:pt>
                <c:pt idx="5155">
                  <c:v>41767.876273148329</c:v>
                </c:pt>
                <c:pt idx="5156">
                  <c:v>41767.897106481476</c:v>
                </c:pt>
                <c:pt idx="5157">
                  <c:v>41767.917939814812</c:v>
                </c:pt>
                <c:pt idx="5158">
                  <c:v>41767.938773148213</c:v>
                </c:pt>
                <c:pt idx="5159">
                  <c:v>41767.959606481483</c:v>
                </c:pt>
                <c:pt idx="5160">
                  <c:v>41767.980439814812</c:v>
                </c:pt>
                <c:pt idx="5161">
                  <c:v>41768.001273148213</c:v>
                </c:pt>
                <c:pt idx="5162">
                  <c:v>41768.022106481476</c:v>
                </c:pt>
                <c:pt idx="5163">
                  <c:v>41768.042939814812</c:v>
                </c:pt>
                <c:pt idx="5164">
                  <c:v>41768.063773148147</c:v>
                </c:pt>
                <c:pt idx="5165">
                  <c:v>41768.084606481483</c:v>
                </c:pt>
                <c:pt idx="5166">
                  <c:v>41768.105439814804</c:v>
                </c:pt>
                <c:pt idx="5167">
                  <c:v>41768.126273148213</c:v>
                </c:pt>
                <c:pt idx="5168">
                  <c:v>41768.147106481476</c:v>
                </c:pt>
                <c:pt idx="5169">
                  <c:v>41768.167939814804</c:v>
                </c:pt>
                <c:pt idx="5170">
                  <c:v>41768.188773148213</c:v>
                </c:pt>
                <c:pt idx="5171">
                  <c:v>41768.209606481476</c:v>
                </c:pt>
                <c:pt idx="5172">
                  <c:v>41768.230439814804</c:v>
                </c:pt>
                <c:pt idx="5173">
                  <c:v>41768.251273148213</c:v>
                </c:pt>
                <c:pt idx="5174">
                  <c:v>41768.272106481476</c:v>
                </c:pt>
                <c:pt idx="5175">
                  <c:v>41768.292939814804</c:v>
                </c:pt>
                <c:pt idx="5176">
                  <c:v>41768.313773148213</c:v>
                </c:pt>
                <c:pt idx="5177">
                  <c:v>41768.334606481483</c:v>
                </c:pt>
                <c:pt idx="5178">
                  <c:v>41768.355208333342</c:v>
                </c:pt>
                <c:pt idx="5179">
                  <c:v>41768.376273148329</c:v>
                </c:pt>
                <c:pt idx="5180">
                  <c:v>41768.397106481476</c:v>
                </c:pt>
                <c:pt idx="5181">
                  <c:v>41768.417708333334</c:v>
                </c:pt>
                <c:pt idx="5182">
                  <c:v>41768.438773148213</c:v>
                </c:pt>
                <c:pt idx="5183">
                  <c:v>41768.459606481483</c:v>
                </c:pt>
                <c:pt idx="5184">
                  <c:v>41768.480439814812</c:v>
                </c:pt>
                <c:pt idx="5185">
                  <c:v>41768.501273148213</c:v>
                </c:pt>
                <c:pt idx="5186">
                  <c:v>41768.522106481476</c:v>
                </c:pt>
                <c:pt idx="5187">
                  <c:v>41768.542708333334</c:v>
                </c:pt>
                <c:pt idx="5188">
                  <c:v>41768.563773148147</c:v>
                </c:pt>
                <c:pt idx="5189">
                  <c:v>41768.584606481483</c:v>
                </c:pt>
                <c:pt idx="5190">
                  <c:v>41768.605439814804</c:v>
                </c:pt>
                <c:pt idx="5191">
                  <c:v>41768.626273148213</c:v>
                </c:pt>
                <c:pt idx="5192">
                  <c:v>41768.647106481476</c:v>
                </c:pt>
                <c:pt idx="5193">
                  <c:v>41768.667939814804</c:v>
                </c:pt>
                <c:pt idx="5194">
                  <c:v>41768.688773148213</c:v>
                </c:pt>
                <c:pt idx="5195">
                  <c:v>41768.709606481476</c:v>
                </c:pt>
                <c:pt idx="5196">
                  <c:v>41768.730439814804</c:v>
                </c:pt>
                <c:pt idx="5197">
                  <c:v>41768.751273148213</c:v>
                </c:pt>
                <c:pt idx="5198">
                  <c:v>41768.772106481476</c:v>
                </c:pt>
                <c:pt idx="5199">
                  <c:v>41768.792939814804</c:v>
                </c:pt>
                <c:pt idx="5200">
                  <c:v>41768.813599537039</c:v>
                </c:pt>
                <c:pt idx="5201">
                  <c:v>41768.834606481483</c:v>
                </c:pt>
                <c:pt idx="5202">
                  <c:v>41768.855300925941</c:v>
                </c:pt>
                <c:pt idx="5203">
                  <c:v>41768.876273148329</c:v>
                </c:pt>
                <c:pt idx="5204">
                  <c:v>41768.897106481476</c:v>
                </c:pt>
                <c:pt idx="5205">
                  <c:v>41768.917847222219</c:v>
                </c:pt>
                <c:pt idx="5206">
                  <c:v>41768.938773148213</c:v>
                </c:pt>
                <c:pt idx="5207">
                  <c:v>41768.959606481483</c:v>
                </c:pt>
                <c:pt idx="5208">
                  <c:v>41768.980439814812</c:v>
                </c:pt>
                <c:pt idx="5209">
                  <c:v>41769.001273148213</c:v>
                </c:pt>
                <c:pt idx="5210">
                  <c:v>41769.022106481476</c:v>
                </c:pt>
                <c:pt idx="5211">
                  <c:v>41769.042939814812</c:v>
                </c:pt>
                <c:pt idx="5212">
                  <c:v>41769.063773148147</c:v>
                </c:pt>
                <c:pt idx="5213">
                  <c:v>41769.084606481483</c:v>
                </c:pt>
                <c:pt idx="5214">
                  <c:v>41769.105439814804</c:v>
                </c:pt>
                <c:pt idx="5215">
                  <c:v>41769.126273148213</c:v>
                </c:pt>
                <c:pt idx="5216">
                  <c:v>41769.147106481476</c:v>
                </c:pt>
                <c:pt idx="5217">
                  <c:v>41769.167939814804</c:v>
                </c:pt>
                <c:pt idx="5218">
                  <c:v>41769.188773148213</c:v>
                </c:pt>
                <c:pt idx="5219">
                  <c:v>41769.209606481476</c:v>
                </c:pt>
                <c:pt idx="5220">
                  <c:v>41769.230439814804</c:v>
                </c:pt>
                <c:pt idx="5221">
                  <c:v>41769.251273148213</c:v>
                </c:pt>
                <c:pt idx="5222">
                  <c:v>41769.272106481476</c:v>
                </c:pt>
                <c:pt idx="5223">
                  <c:v>41769.292939814804</c:v>
                </c:pt>
                <c:pt idx="5224">
                  <c:v>41769.313773148213</c:v>
                </c:pt>
                <c:pt idx="5225">
                  <c:v>41769.334606481483</c:v>
                </c:pt>
                <c:pt idx="5226">
                  <c:v>41769.355439814812</c:v>
                </c:pt>
                <c:pt idx="5227">
                  <c:v>41769.376273148329</c:v>
                </c:pt>
                <c:pt idx="5228">
                  <c:v>41769.397106481476</c:v>
                </c:pt>
                <c:pt idx="5229">
                  <c:v>41769.417939814812</c:v>
                </c:pt>
                <c:pt idx="5230">
                  <c:v>41769.438773148213</c:v>
                </c:pt>
                <c:pt idx="5231">
                  <c:v>41769.459606481483</c:v>
                </c:pt>
                <c:pt idx="5232">
                  <c:v>41769.480439814812</c:v>
                </c:pt>
                <c:pt idx="5233">
                  <c:v>41769.501273148213</c:v>
                </c:pt>
                <c:pt idx="5234">
                  <c:v>41769.522106481476</c:v>
                </c:pt>
                <c:pt idx="5235">
                  <c:v>41769.542939814812</c:v>
                </c:pt>
                <c:pt idx="5236">
                  <c:v>41769.563541666575</c:v>
                </c:pt>
                <c:pt idx="5237">
                  <c:v>41769.584606481483</c:v>
                </c:pt>
                <c:pt idx="5238">
                  <c:v>41769.605439814804</c:v>
                </c:pt>
                <c:pt idx="5239">
                  <c:v>41769.626273148213</c:v>
                </c:pt>
                <c:pt idx="5240">
                  <c:v>41769.647106481476</c:v>
                </c:pt>
                <c:pt idx="5241">
                  <c:v>41769.667939814804</c:v>
                </c:pt>
                <c:pt idx="5242">
                  <c:v>41769.688773148213</c:v>
                </c:pt>
                <c:pt idx="5243">
                  <c:v>41769.709606481476</c:v>
                </c:pt>
                <c:pt idx="5244">
                  <c:v>41769.730439814804</c:v>
                </c:pt>
                <c:pt idx="5245">
                  <c:v>41769.751041666575</c:v>
                </c:pt>
                <c:pt idx="5246">
                  <c:v>41769.772106481476</c:v>
                </c:pt>
                <c:pt idx="5247">
                  <c:v>41769.792708333182</c:v>
                </c:pt>
                <c:pt idx="5248">
                  <c:v>41769.813773148213</c:v>
                </c:pt>
                <c:pt idx="5249">
                  <c:v>41769.834606481483</c:v>
                </c:pt>
                <c:pt idx="5250">
                  <c:v>41769.855439814812</c:v>
                </c:pt>
                <c:pt idx="5251">
                  <c:v>41769.876273148329</c:v>
                </c:pt>
                <c:pt idx="5252">
                  <c:v>41769.897106481476</c:v>
                </c:pt>
                <c:pt idx="5253">
                  <c:v>41769.917939814812</c:v>
                </c:pt>
                <c:pt idx="5254">
                  <c:v>41769.938773148213</c:v>
                </c:pt>
                <c:pt idx="5255">
                  <c:v>41769.959606481483</c:v>
                </c:pt>
                <c:pt idx="5256">
                  <c:v>41769.980439814812</c:v>
                </c:pt>
                <c:pt idx="5257">
                  <c:v>41770.001273148213</c:v>
                </c:pt>
                <c:pt idx="5258">
                  <c:v>41770.022106481476</c:v>
                </c:pt>
                <c:pt idx="5259">
                  <c:v>41770.042939814812</c:v>
                </c:pt>
                <c:pt idx="5260">
                  <c:v>41770.063773148147</c:v>
                </c:pt>
                <c:pt idx="5261">
                  <c:v>41770.084467592591</c:v>
                </c:pt>
                <c:pt idx="5262">
                  <c:v>41770.105439814804</c:v>
                </c:pt>
                <c:pt idx="5263">
                  <c:v>41770.126273148213</c:v>
                </c:pt>
                <c:pt idx="5264">
                  <c:v>41770.147106481476</c:v>
                </c:pt>
                <c:pt idx="5265">
                  <c:v>41770.167905092596</c:v>
                </c:pt>
                <c:pt idx="5266">
                  <c:v>41770.188773148213</c:v>
                </c:pt>
                <c:pt idx="5267">
                  <c:v>41770.209606481476</c:v>
                </c:pt>
                <c:pt idx="5268">
                  <c:v>41770.230439814804</c:v>
                </c:pt>
                <c:pt idx="5269">
                  <c:v>41770.251273148213</c:v>
                </c:pt>
                <c:pt idx="5270">
                  <c:v>41770.272106481476</c:v>
                </c:pt>
                <c:pt idx="5271">
                  <c:v>41770.292939814804</c:v>
                </c:pt>
                <c:pt idx="5272">
                  <c:v>41770.313773148213</c:v>
                </c:pt>
                <c:pt idx="5273">
                  <c:v>41770.334606481483</c:v>
                </c:pt>
                <c:pt idx="5274">
                  <c:v>41770.355439814812</c:v>
                </c:pt>
                <c:pt idx="5275">
                  <c:v>41770.376273148329</c:v>
                </c:pt>
                <c:pt idx="5276">
                  <c:v>41770.397106481476</c:v>
                </c:pt>
                <c:pt idx="5277">
                  <c:v>41770.417939814812</c:v>
                </c:pt>
                <c:pt idx="5278">
                  <c:v>41770.438773148213</c:v>
                </c:pt>
                <c:pt idx="5279">
                  <c:v>41770.459606481483</c:v>
                </c:pt>
                <c:pt idx="5280">
                  <c:v>41770.480439814812</c:v>
                </c:pt>
                <c:pt idx="5281">
                  <c:v>41770.501273148213</c:v>
                </c:pt>
                <c:pt idx="5282">
                  <c:v>41770.522106481476</c:v>
                </c:pt>
                <c:pt idx="5283">
                  <c:v>41770.542708333334</c:v>
                </c:pt>
                <c:pt idx="5284">
                  <c:v>41770.563773148147</c:v>
                </c:pt>
                <c:pt idx="5285">
                  <c:v>41770.584606481483</c:v>
                </c:pt>
                <c:pt idx="5286">
                  <c:v>41770.605439814804</c:v>
                </c:pt>
                <c:pt idx="5287">
                  <c:v>41770.626273148213</c:v>
                </c:pt>
                <c:pt idx="5288">
                  <c:v>41770.647106481476</c:v>
                </c:pt>
                <c:pt idx="5289">
                  <c:v>41770.667939814804</c:v>
                </c:pt>
                <c:pt idx="5290">
                  <c:v>41770.688773148213</c:v>
                </c:pt>
                <c:pt idx="5291">
                  <c:v>41770.709606481476</c:v>
                </c:pt>
                <c:pt idx="5292">
                  <c:v>41770.730208333334</c:v>
                </c:pt>
                <c:pt idx="5293">
                  <c:v>41770.751273148213</c:v>
                </c:pt>
                <c:pt idx="5294">
                  <c:v>41770.772106481476</c:v>
                </c:pt>
                <c:pt idx="5295">
                  <c:v>41770.792939814804</c:v>
                </c:pt>
                <c:pt idx="5296">
                  <c:v>41770.813773148213</c:v>
                </c:pt>
                <c:pt idx="5297">
                  <c:v>41770.834606481483</c:v>
                </c:pt>
                <c:pt idx="5298">
                  <c:v>41770.855208333342</c:v>
                </c:pt>
                <c:pt idx="5299">
                  <c:v>41770.876273148329</c:v>
                </c:pt>
                <c:pt idx="5300">
                  <c:v>41770.897106481476</c:v>
                </c:pt>
                <c:pt idx="5301">
                  <c:v>41770.917939814812</c:v>
                </c:pt>
                <c:pt idx="5302">
                  <c:v>41770.938773148213</c:v>
                </c:pt>
                <c:pt idx="5303">
                  <c:v>41770.959606481483</c:v>
                </c:pt>
                <c:pt idx="5304">
                  <c:v>41770.980439814812</c:v>
                </c:pt>
                <c:pt idx="5305">
                  <c:v>41771.001273148213</c:v>
                </c:pt>
                <c:pt idx="5306">
                  <c:v>41771.022106481476</c:v>
                </c:pt>
                <c:pt idx="5307">
                  <c:v>41771.042939814812</c:v>
                </c:pt>
                <c:pt idx="5308">
                  <c:v>41771.063773148147</c:v>
                </c:pt>
                <c:pt idx="5309">
                  <c:v>41771.084606481483</c:v>
                </c:pt>
                <c:pt idx="5310">
                  <c:v>41771.105439814804</c:v>
                </c:pt>
                <c:pt idx="5311">
                  <c:v>41771.126273148213</c:v>
                </c:pt>
                <c:pt idx="5312">
                  <c:v>41771.147106481476</c:v>
                </c:pt>
                <c:pt idx="5313">
                  <c:v>41771.167939814804</c:v>
                </c:pt>
                <c:pt idx="5314">
                  <c:v>41771.188773148213</c:v>
                </c:pt>
                <c:pt idx="5315">
                  <c:v>41771.209606481476</c:v>
                </c:pt>
                <c:pt idx="5316">
                  <c:v>41771.230381944435</c:v>
                </c:pt>
                <c:pt idx="5317">
                  <c:v>41771.251273148213</c:v>
                </c:pt>
                <c:pt idx="5318">
                  <c:v>41771.272106481476</c:v>
                </c:pt>
                <c:pt idx="5319">
                  <c:v>41771.292708333182</c:v>
                </c:pt>
                <c:pt idx="5320">
                  <c:v>41771.313773148213</c:v>
                </c:pt>
                <c:pt idx="5321">
                  <c:v>41771.334606481483</c:v>
                </c:pt>
                <c:pt idx="5322">
                  <c:v>41771.355439814812</c:v>
                </c:pt>
                <c:pt idx="5323">
                  <c:v>41771.376273148329</c:v>
                </c:pt>
                <c:pt idx="5324">
                  <c:v>41771.397106481476</c:v>
                </c:pt>
                <c:pt idx="5325">
                  <c:v>41771.417708333334</c:v>
                </c:pt>
                <c:pt idx="5326">
                  <c:v>41771.438773148213</c:v>
                </c:pt>
                <c:pt idx="5327">
                  <c:v>41771.459606481483</c:v>
                </c:pt>
                <c:pt idx="5328">
                  <c:v>41771.480439814812</c:v>
                </c:pt>
                <c:pt idx="5329">
                  <c:v>41771.501273148213</c:v>
                </c:pt>
                <c:pt idx="5330">
                  <c:v>41771.522106481476</c:v>
                </c:pt>
                <c:pt idx="5331">
                  <c:v>41771.542939814812</c:v>
                </c:pt>
                <c:pt idx="5332">
                  <c:v>41771.563773148147</c:v>
                </c:pt>
                <c:pt idx="5333">
                  <c:v>41771.584606481483</c:v>
                </c:pt>
                <c:pt idx="5334">
                  <c:v>41771.605208333334</c:v>
                </c:pt>
                <c:pt idx="5335">
                  <c:v>41771.626273148213</c:v>
                </c:pt>
                <c:pt idx="5336">
                  <c:v>41771.647106481476</c:v>
                </c:pt>
                <c:pt idx="5337">
                  <c:v>41771.667939814804</c:v>
                </c:pt>
                <c:pt idx="5338">
                  <c:v>41771.688773148213</c:v>
                </c:pt>
                <c:pt idx="5339">
                  <c:v>41771.709606481476</c:v>
                </c:pt>
                <c:pt idx="5340">
                  <c:v>41771.730439814804</c:v>
                </c:pt>
                <c:pt idx="5341">
                  <c:v>41771.751273148213</c:v>
                </c:pt>
                <c:pt idx="5342">
                  <c:v>41771.772106481476</c:v>
                </c:pt>
                <c:pt idx="5343">
                  <c:v>41771.792708333182</c:v>
                </c:pt>
                <c:pt idx="5344">
                  <c:v>41771.813773148213</c:v>
                </c:pt>
                <c:pt idx="5345">
                  <c:v>41771.834606481483</c:v>
                </c:pt>
                <c:pt idx="5346">
                  <c:v>41771.855439814812</c:v>
                </c:pt>
                <c:pt idx="5347">
                  <c:v>41771.876273148329</c:v>
                </c:pt>
                <c:pt idx="5348">
                  <c:v>41771.897106481476</c:v>
                </c:pt>
                <c:pt idx="5349">
                  <c:v>41771.917939814812</c:v>
                </c:pt>
                <c:pt idx="5350">
                  <c:v>41771.938773148213</c:v>
                </c:pt>
                <c:pt idx="5351">
                  <c:v>41771.959606481483</c:v>
                </c:pt>
                <c:pt idx="5352">
                  <c:v>41771.980439814812</c:v>
                </c:pt>
                <c:pt idx="5353">
                  <c:v>41772.001273148213</c:v>
                </c:pt>
                <c:pt idx="5354">
                  <c:v>41772.022106481476</c:v>
                </c:pt>
                <c:pt idx="5355">
                  <c:v>41772.042939814812</c:v>
                </c:pt>
                <c:pt idx="5356">
                  <c:v>41772.063773148147</c:v>
                </c:pt>
                <c:pt idx="5357">
                  <c:v>41772.084606481483</c:v>
                </c:pt>
                <c:pt idx="5358">
                  <c:v>41772.105439814804</c:v>
                </c:pt>
                <c:pt idx="5359">
                  <c:v>41772.126273148213</c:v>
                </c:pt>
                <c:pt idx="5360">
                  <c:v>41772.147106481476</c:v>
                </c:pt>
                <c:pt idx="5361">
                  <c:v>41772.167939814804</c:v>
                </c:pt>
                <c:pt idx="5362">
                  <c:v>41772.188773148213</c:v>
                </c:pt>
                <c:pt idx="5363">
                  <c:v>41772.209606481476</c:v>
                </c:pt>
                <c:pt idx="5364">
                  <c:v>41772.230439814804</c:v>
                </c:pt>
                <c:pt idx="5365">
                  <c:v>41772.251273148213</c:v>
                </c:pt>
                <c:pt idx="5366">
                  <c:v>41772.271874999999</c:v>
                </c:pt>
                <c:pt idx="5367">
                  <c:v>41772.292939814804</c:v>
                </c:pt>
                <c:pt idx="5368">
                  <c:v>41772.313773148213</c:v>
                </c:pt>
                <c:pt idx="5369">
                  <c:v>41772.334375000013</c:v>
                </c:pt>
                <c:pt idx="5370">
                  <c:v>41772.355208333342</c:v>
                </c:pt>
                <c:pt idx="5371">
                  <c:v>41772.376273148329</c:v>
                </c:pt>
                <c:pt idx="5372">
                  <c:v>41772.397106481476</c:v>
                </c:pt>
                <c:pt idx="5373">
                  <c:v>41772.417939814812</c:v>
                </c:pt>
                <c:pt idx="5374">
                  <c:v>41772.438622685186</c:v>
                </c:pt>
                <c:pt idx="5375">
                  <c:v>41772.459606481483</c:v>
                </c:pt>
                <c:pt idx="5376">
                  <c:v>41772.480289351945</c:v>
                </c:pt>
                <c:pt idx="5377">
                  <c:v>41772.501122685069</c:v>
                </c:pt>
                <c:pt idx="5378">
                  <c:v>41772.522106481476</c:v>
                </c:pt>
                <c:pt idx="5379">
                  <c:v>41772.542939814812</c:v>
                </c:pt>
                <c:pt idx="5380">
                  <c:v>41772.563622685069</c:v>
                </c:pt>
                <c:pt idx="5381">
                  <c:v>41772.584606481483</c:v>
                </c:pt>
                <c:pt idx="5382">
                  <c:v>41772.605439814804</c:v>
                </c:pt>
                <c:pt idx="5383">
                  <c:v>41772.626273148213</c:v>
                </c:pt>
                <c:pt idx="5384">
                  <c:v>41772.646956018543</c:v>
                </c:pt>
                <c:pt idx="5385">
                  <c:v>41772.667939814804</c:v>
                </c:pt>
                <c:pt idx="5386">
                  <c:v>41772.688773148213</c:v>
                </c:pt>
                <c:pt idx="5387">
                  <c:v>41772.709606481476</c:v>
                </c:pt>
                <c:pt idx="5388">
                  <c:v>41772.730439814804</c:v>
                </c:pt>
                <c:pt idx="5389">
                  <c:v>41772.751273148213</c:v>
                </c:pt>
                <c:pt idx="5390">
                  <c:v>41772.772106481476</c:v>
                </c:pt>
                <c:pt idx="5391">
                  <c:v>41772.792939814804</c:v>
                </c:pt>
                <c:pt idx="5392">
                  <c:v>41772.81354166667</c:v>
                </c:pt>
                <c:pt idx="5393">
                  <c:v>41772.834606481483</c:v>
                </c:pt>
                <c:pt idx="5394">
                  <c:v>41772.855439814812</c:v>
                </c:pt>
                <c:pt idx="5395">
                  <c:v>41772.876273148329</c:v>
                </c:pt>
                <c:pt idx="5396">
                  <c:v>41772.897106481476</c:v>
                </c:pt>
                <c:pt idx="5397">
                  <c:v>41772.917939814812</c:v>
                </c:pt>
                <c:pt idx="5398">
                  <c:v>41772.938773148213</c:v>
                </c:pt>
                <c:pt idx="5399">
                  <c:v>41772.959606481483</c:v>
                </c:pt>
                <c:pt idx="5400">
                  <c:v>41772.980439814812</c:v>
                </c:pt>
                <c:pt idx="5401">
                  <c:v>41773.001273148213</c:v>
                </c:pt>
                <c:pt idx="5402">
                  <c:v>41773.022106481476</c:v>
                </c:pt>
                <c:pt idx="5403">
                  <c:v>41773.042939814812</c:v>
                </c:pt>
                <c:pt idx="5404">
                  <c:v>41773.063773148147</c:v>
                </c:pt>
                <c:pt idx="5405">
                  <c:v>41773.084606481483</c:v>
                </c:pt>
                <c:pt idx="5406">
                  <c:v>41773.105439814804</c:v>
                </c:pt>
                <c:pt idx="5407">
                  <c:v>41773.126273148213</c:v>
                </c:pt>
                <c:pt idx="5408">
                  <c:v>41773.147106481476</c:v>
                </c:pt>
                <c:pt idx="5409">
                  <c:v>41773.167939814804</c:v>
                </c:pt>
                <c:pt idx="5410">
                  <c:v>41773.188773148213</c:v>
                </c:pt>
                <c:pt idx="5411">
                  <c:v>41773.209606481476</c:v>
                </c:pt>
                <c:pt idx="5412">
                  <c:v>41773.230439814804</c:v>
                </c:pt>
                <c:pt idx="5413">
                  <c:v>41773.251273148213</c:v>
                </c:pt>
                <c:pt idx="5414">
                  <c:v>41773.272106481476</c:v>
                </c:pt>
                <c:pt idx="5415">
                  <c:v>41773.292939814804</c:v>
                </c:pt>
                <c:pt idx="5416">
                  <c:v>41773.313773148213</c:v>
                </c:pt>
                <c:pt idx="5417">
                  <c:v>41773.334606481483</c:v>
                </c:pt>
                <c:pt idx="5418">
                  <c:v>41773.355439814812</c:v>
                </c:pt>
                <c:pt idx="5419">
                  <c:v>41773.376273148329</c:v>
                </c:pt>
                <c:pt idx="5420">
                  <c:v>41773.397106481476</c:v>
                </c:pt>
                <c:pt idx="5421">
                  <c:v>41773.417939814812</c:v>
                </c:pt>
                <c:pt idx="5422">
                  <c:v>41773.438773148213</c:v>
                </c:pt>
                <c:pt idx="5423">
                  <c:v>41773.459375000013</c:v>
                </c:pt>
                <c:pt idx="5424">
                  <c:v>41773.480208333342</c:v>
                </c:pt>
                <c:pt idx="5425">
                  <c:v>41773.501273148213</c:v>
                </c:pt>
                <c:pt idx="5426">
                  <c:v>41773.522106481476</c:v>
                </c:pt>
                <c:pt idx="5427">
                  <c:v>41773.542939814812</c:v>
                </c:pt>
                <c:pt idx="5428">
                  <c:v>41773.563773148147</c:v>
                </c:pt>
                <c:pt idx="5429">
                  <c:v>41773.584375000013</c:v>
                </c:pt>
                <c:pt idx="5430">
                  <c:v>41773.605208333334</c:v>
                </c:pt>
                <c:pt idx="5431">
                  <c:v>41773.626273148213</c:v>
                </c:pt>
                <c:pt idx="5432">
                  <c:v>41773.647106481476</c:v>
                </c:pt>
                <c:pt idx="5433">
                  <c:v>41773.667939814804</c:v>
                </c:pt>
                <c:pt idx="5434">
                  <c:v>41773.688773148213</c:v>
                </c:pt>
                <c:pt idx="5435">
                  <c:v>41773.709606481476</c:v>
                </c:pt>
                <c:pt idx="5436">
                  <c:v>41773.730439814804</c:v>
                </c:pt>
                <c:pt idx="5437">
                  <c:v>41773.751273148213</c:v>
                </c:pt>
                <c:pt idx="5438">
                  <c:v>41773.772106481476</c:v>
                </c:pt>
                <c:pt idx="5439">
                  <c:v>41773.792939814804</c:v>
                </c:pt>
                <c:pt idx="5440">
                  <c:v>41773.813773148213</c:v>
                </c:pt>
                <c:pt idx="5441">
                  <c:v>41773.834606481483</c:v>
                </c:pt>
                <c:pt idx="5442">
                  <c:v>41773.855439814812</c:v>
                </c:pt>
                <c:pt idx="5443">
                  <c:v>41773.876273148329</c:v>
                </c:pt>
                <c:pt idx="5444">
                  <c:v>41773.897106481476</c:v>
                </c:pt>
                <c:pt idx="5445">
                  <c:v>41773.917939814812</c:v>
                </c:pt>
                <c:pt idx="5446">
                  <c:v>41773.938773148213</c:v>
                </c:pt>
                <c:pt idx="5447">
                  <c:v>41773.959606481483</c:v>
                </c:pt>
                <c:pt idx="5448">
                  <c:v>41773.980439814812</c:v>
                </c:pt>
                <c:pt idx="5449">
                  <c:v>41774.001273148213</c:v>
                </c:pt>
                <c:pt idx="5450">
                  <c:v>41774.022106481476</c:v>
                </c:pt>
                <c:pt idx="5451">
                  <c:v>41774.042939814812</c:v>
                </c:pt>
                <c:pt idx="5452">
                  <c:v>41774.063773148147</c:v>
                </c:pt>
                <c:pt idx="5453">
                  <c:v>41774.084606481483</c:v>
                </c:pt>
                <c:pt idx="5454">
                  <c:v>41774.105439814804</c:v>
                </c:pt>
                <c:pt idx="5455">
                  <c:v>41774.126273148213</c:v>
                </c:pt>
                <c:pt idx="5456">
                  <c:v>41774.147106481476</c:v>
                </c:pt>
                <c:pt idx="5457">
                  <c:v>41774.167939814804</c:v>
                </c:pt>
                <c:pt idx="5458">
                  <c:v>41774.188773148213</c:v>
                </c:pt>
                <c:pt idx="5459">
                  <c:v>41774.209606481476</c:v>
                </c:pt>
                <c:pt idx="5460">
                  <c:v>41774.230439814804</c:v>
                </c:pt>
                <c:pt idx="5461">
                  <c:v>41774.251273148213</c:v>
                </c:pt>
                <c:pt idx="5462">
                  <c:v>41774.272106481476</c:v>
                </c:pt>
                <c:pt idx="5463">
                  <c:v>41774.292939814804</c:v>
                </c:pt>
                <c:pt idx="5464">
                  <c:v>41774.313773148213</c:v>
                </c:pt>
                <c:pt idx="5465">
                  <c:v>41774.334375000013</c:v>
                </c:pt>
                <c:pt idx="5466">
                  <c:v>41774.355439814812</c:v>
                </c:pt>
                <c:pt idx="5467">
                  <c:v>41774.376273148329</c:v>
                </c:pt>
                <c:pt idx="5468">
                  <c:v>41774.397106481476</c:v>
                </c:pt>
                <c:pt idx="5469">
                  <c:v>41774.417939814812</c:v>
                </c:pt>
                <c:pt idx="5470">
                  <c:v>41774.438773148213</c:v>
                </c:pt>
                <c:pt idx="5471">
                  <c:v>41774.459606481483</c:v>
                </c:pt>
                <c:pt idx="5472">
                  <c:v>41774.480439814812</c:v>
                </c:pt>
                <c:pt idx="5473">
                  <c:v>41774.501273148213</c:v>
                </c:pt>
                <c:pt idx="5474">
                  <c:v>41774.522106481476</c:v>
                </c:pt>
                <c:pt idx="5475">
                  <c:v>41774.542939814812</c:v>
                </c:pt>
                <c:pt idx="5476">
                  <c:v>41774.563773148147</c:v>
                </c:pt>
                <c:pt idx="5477">
                  <c:v>41774.584606481483</c:v>
                </c:pt>
                <c:pt idx="5478">
                  <c:v>41774.605208333334</c:v>
                </c:pt>
                <c:pt idx="5479">
                  <c:v>41774.626273148213</c:v>
                </c:pt>
                <c:pt idx="5480">
                  <c:v>41774.647106481476</c:v>
                </c:pt>
                <c:pt idx="5481">
                  <c:v>41774.667708333182</c:v>
                </c:pt>
                <c:pt idx="5482">
                  <c:v>41774.688773148213</c:v>
                </c:pt>
                <c:pt idx="5483">
                  <c:v>41774.709606481476</c:v>
                </c:pt>
                <c:pt idx="5484">
                  <c:v>41774.730208333334</c:v>
                </c:pt>
                <c:pt idx="5485">
                  <c:v>41774.751273148213</c:v>
                </c:pt>
                <c:pt idx="5486">
                  <c:v>41774.772106481476</c:v>
                </c:pt>
                <c:pt idx="5487">
                  <c:v>41774.792939814804</c:v>
                </c:pt>
                <c:pt idx="5488">
                  <c:v>41774.813773148213</c:v>
                </c:pt>
                <c:pt idx="5489">
                  <c:v>41774.834606481483</c:v>
                </c:pt>
                <c:pt idx="5490">
                  <c:v>41774.855439814812</c:v>
                </c:pt>
                <c:pt idx="5491">
                  <c:v>41774.876273148329</c:v>
                </c:pt>
                <c:pt idx="5492">
                  <c:v>41774.897106481476</c:v>
                </c:pt>
                <c:pt idx="5493">
                  <c:v>41774.917939814812</c:v>
                </c:pt>
                <c:pt idx="5494">
                  <c:v>41774.938773148213</c:v>
                </c:pt>
                <c:pt idx="5495">
                  <c:v>41774.959606481483</c:v>
                </c:pt>
                <c:pt idx="5496">
                  <c:v>41774.980439814812</c:v>
                </c:pt>
                <c:pt idx="5497">
                  <c:v>41775.001273148213</c:v>
                </c:pt>
                <c:pt idx="5498">
                  <c:v>41775.022106481476</c:v>
                </c:pt>
                <c:pt idx="5499">
                  <c:v>41775.042939814812</c:v>
                </c:pt>
                <c:pt idx="5500">
                  <c:v>41775.063773148147</c:v>
                </c:pt>
                <c:pt idx="5501">
                  <c:v>41775.084606481483</c:v>
                </c:pt>
                <c:pt idx="5502">
                  <c:v>41775.105439814804</c:v>
                </c:pt>
                <c:pt idx="5503">
                  <c:v>41775.126273148213</c:v>
                </c:pt>
                <c:pt idx="5504">
                  <c:v>41775.147106481476</c:v>
                </c:pt>
                <c:pt idx="5505">
                  <c:v>41775.167939814804</c:v>
                </c:pt>
                <c:pt idx="5506">
                  <c:v>41775.188773148213</c:v>
                </c:pt>
                <c:pt idx="5507">
                  <c:v>41775.209606481476</c:v>
                </c:pt>
                <c:pt idx="5508">
                  <c:v>41775.230439814804</c:v>
                </c:pt>
                <c:pt idx="5509">
                  <c:v>41775.251273148213</c:v>
                </c:pt>
                <c:pt idx="5510">
                  <c:v>41775.272106481476</c:v>
                </c:pt>
                <c:pt idx="5511">
                  <c:v>41775.292847222205</c:v>
                </c:pt>
                <c:pt idx="5512">
                  <c:v>41775.313668981478</c:v>
                </c:pt>
                <c:pt idx="5513">
                  <c:v>41775.334606481483</c:v>
                </c:pt>
                <c:pt idx="5514">
                  <c:v>41775.355208333342</c:v>
                </c:pt>
                <c:pt idx="5515">
                  <c:v>41775.37604166667</c:v>
                </c:pt>
                <c:pt idx="5516">
                  <c:v>41775.397106481476</c:v>
                </c:pt>
                <c:pt idx="5517">
                  <c:v>41775.417939814812</c:v>
                </c:pt>
                <c:pt idx="5518">
                  <c:v>41775.438773148213</c:v>
                </c:pt>
                <c:pt idx="5519">
                  <c:v>41775.459606481483</c:v>
                </c:pt>
                <c:pt idx="5520">
                  <c:v>41775.480439814812</c:v>
                </c:pt>
                <c:pt idx="5521">
                  <c:v>41775.501041666575</c:v>
                </c:pt>
                <c:pt idx="5522">
                  <c:v>41775.521874999999</c:v>
                </c:pt>
                <c:pt idx="5523">
                  <c:v>41775.542939814812</c:v>
                </c:pt>
                <c:pt idx="5524">
                  <c:v>41775.563773148147</c:v>
                </c:pt>
                <c:pt idx="5525">
                  <c:v>41775.584606481483</c:v>
                </c:pt>
                <c:pt idx="5526">
                  <c:v>41775.605439814804</c:v>
                </c:pt>
                <c:pt idx="5527">
                  <c:v>41775.626273148213</c:v>
                </c:pt>
                <c:pt idx="5528">
                  <c:v>41775.647106481476</c:v>
                </c:pt>
                <c:pt idx="5529">
                  <c:v>41775.667939814804</c:v>
                </c:pt>
                <c:pt idx="5530">
                  <c:v>41775.688773148213</c:v>
                </c:pt>
                <c:pt idx="5531">
                  <c:v>41775.709606481476</c:v>
                </c:pt>
                <c:pt idx="5532">
                  <c:v>41775.730439814804</c:v>
                </c:pt>
                <c:pt idx="5533">
                  <c:v>41775.751273148213</c:v>
                </c:pt>
                <c:pt idx="5534">
                  <c:v>41775.772106481476</c:v>
                </c:pt>
                <c:pt idx="5535">
                  <c:v>41775.792708333182</c:v>
                </c:pt>
                <c:pt idx="5536">
                  <c:v>41775.81354166667</c:v>
                </c:pt>
                <c:pt idx="5537">
                  <c:v>41775.834606481483</c:v>
                </c:pt>
                <c:pt idx="5538">
                  <c:v>41775.855208333342</c:v>
                </c:pt>
                <c:pt idx="5539">
                  <c:v>41775.87604166667</c:v>
                </c:pt>
                <c:pt idx="5540">
                  <c:v>41775.897106481476</c:v>
                </c:pt>
                <c:pt idx="5541">
                  <c:v>41775.917708333334</c:v>
                </c:pt>
                <c:pt idx="5542">
                  <c:v>41775.93854166667</c:v>
                </c:pt>
                <c:pt idx="5543">
                  <c:v>41775.959606481483</c:v>
                </c:pt>
                <c:pt idx="5544">
                  <c:v>41775.980439814812</c:v>
                </c:pt>
                <c:pt idx="5545">
                  <c:v>41776.001273148213</c:v>
                </c:pt>
                <c:pt idx="5546">
                  <c:v>41776.022106481476</c:v>
                </c:pt>
                <c:pt idx="5547">
                  <c:v>41776.042939814812</c:v>
                </c:pt>
                <c:pt idx="5548">
                  <c:v>41776.063773148147</c:v>
                </c:pt>
                <c:pt idx="5549">
                  <c:v>41776.084606481483</c:v>
                </c:pt>
                <c:pt idx="5550">
                  <c:v>41776.105439814804</c:v>
                </c:pt>
                <c:pt idx="5551">
                  <c:v>41776.126273148213</c:v>
                </c:pt>
                <c:pt idx="5552">
                  <c:v>41776.146875000013</c:v>
                </c:pt>
                <c:pt idx="5553">
                  <c:v>41776.167939814804</c:v>
                </c:pt>
                <c:pt idx="5554">
                  <c:v>41776.188773148213</c:v>
                </c:pt>
                <c:pt idx="5555">
                  <c:v>41776.209606481476</c:v>
                </c:pt>
                <c:pt idx="5556">
                  <c:v>41776.230347222205</c:v>
                </c:pt>
                <c:pt idx="5557">
                  <c:v>41776.251273148213</c:v>
                </c:pt>
                <c:pt idx="5558">
                  <c:v>41776.272106481476</c:v>
                </c:pt>
                <c:pt idx="5559">
                  <c:v>41776.292939814804</c:v>
                </c:pt>
                <c:pt idx="5560">
                  <c:v>41776.31354166667</c:v>
                </c:pt>
                <c:pt idx="5561">
                  <c:v>41776.334606481483</c:v>
                </c:pt>
                <c:pt idx="5562">
                  <c:v>41776.355208333342</c:v>
                </c:pt>
                <c:pt idx="5563">
                  <c:v>41776.376273148329</c:v>
                </c:pt>
                <c:pt idx="5564">
                  <c:v>41776.397106481476</c:v>
                </c:pt>
                <c:pt idx="5565">
                  <c:v>41776.417754629627</c:v>
                </c:pt>
                <c:pt idx="5566">
                  <c:v>41776.438773148213</c:v>
                </c:pt>
                <c:pt idx="5567">
                  <c:v>41776.459606481483</c:v>
                </c:pt>
                <c:pt idx="5568">
                  <c:v>41776.480439814812</c:v>
                </c:pt>
                <c:pt idx="5569">
                  <c:v>41776.501041666575</c:v>
                </c:pt>
                <c:pt idx="5570">
                  <c:v>41776.522627314815</c:v>
                </c:pt>
                <c:pt idx="5571">
                  <c:v>41776.542939814812</c:v>
                </c:pt>
                <c:pt idx="5572">
                  <c:v>41776.563773148147</c:v>
                </c:pt>
                <c:pt idx="5573">
                  <c:v>41776.584606481483</c:v>
                </c:pt>
                <c:pt idx="5574">
                  <c:v>41776.605439814804</c:v>
                </c:pt>
                <c:pt idx="5575">
                  <c:v>41776.626273148213</c:v>
                </c:pt>
                <c:pt idx="5576">
                  <c:v>41776.647106481476</c:v>
                </c:pt>
                <c:pt idx="5577">
                  <c:v>41776.667939814804</c:v>
                </c:pt>
                <c:pt idx="5578">
                  <c:v>41776.688773148213</c:v>
                </c:pt>
                <c:pt idx="5579">
                  <c:v>41776.709606481476</c:v>
                </c:pt>
                <c:pt idx="5580">
                  <c:v>41776.730439814804</c:v>
                </c:pt>
                <c:pt idx="5581">
                  <c:v>41776.751273148213</c:v>
                </c:pt>
                <c:pt idx="5582">
                  <c:v>41776.771874999999</c:v>
                </c:pt>
                <c:pt idx="5583">
                  <c:v>41776.792939814804</c:v>
                </c:pt>
                <c:pt idx="5584">
                  <c:v>41776.813773148213</c:v>
                </c:pt>
                <c:pt idx="5585">
                  <c:v>41776.834606481483</c:v>
                </c:pt>
                <c:pt idx="5586">
                  <c:v>41776.855439814812</c:v>
                </c:pt>
                <c:pt idx="5587">
                  <c:v>41776.876273148329</c:v>
                </c:pt>
                <c:pt idx="5588">
                  <c:v>41776.897106481476</c:v>
                </c:pt>
                <c:pt idx="5589">
                  <c:v>41776.917939814812</c:v>
                </c:pt>
                <c:pt idx="5590">
                  <c:v>41776.938773148213</c:v>
                </c:pt>
                <c:pt idx="5591">
                  <c:v>41776.959606481483</c:v>
                </c:pt>
                <c:pt idx="5592">
                  <c:v>41776.980439814812</c:v>
                </c:pt>
                <c:pt idx="5593">
                  <c:v>41777.001273148213</c:v>
                </c:pt>
                <c:pt idx="5594">
                  <c:v>41777.022106481476</c:v>
                </c:pt>
                <c:pt idx="5595">
                  <c:v>41777.042939814812</c:v>
                </c:pt>
                <c:pt idx="5596">
                  <c:v>41777.063773148147</c:v>
                </c:pt>
                <c:pt idx="5597">
                  <c:v>41777.084386574083</c:v>
                </c:pt>
                <c:pt idx="5598">
                  <c:v>41777.105439814804</c:v>
                </c:pt>
                <c:pt idx="5599">
                  <c:v>41777.126273148213</c:v>
                </c:pt>
                <c:pt idx="5600">
                  <c:v>41777.147106481476</c:v>
                </c:pt>
                <c:pt idx="5601">
                  <c:v>41777.167939814804</c:v>
                </c:pt>
                <c:pt idx="5602">
                  <c:v>41777.188773148213</c:v>
                </c:pt>
                <c:pt idx="5603">
                  <c:v>41777.209606481476</c:v>
                </c:pt>
                <c:pt idx="5604">
                  <c:v>41777.230439814804</c:v>
                </c:pt>
                <c:pt idx="5605">
                  <c:v>41777.251203703599</c:v>
                </c:pt>
                <c:pt idx="5606">
                  <c:v>41777.272106481476</c:v>
                </c:pt>
                <c:pt idx="5607">
                  <c:v>41777.292939814804</c:v>
                </c:pt>
                <c:pt idx="5608">
                  <c:v>41777.313773148213</c:v>
                </c:pt>
                <c:pt idx="5609">
                  <c:v>41777.334606481483</c:v>
                </c:pt>
                <c:pt idx="5610">
                  <c:v>41777.355208333342</c:v>
                </c:pt>
                <c:pt idx="5611">
                  <c:v>41777.376273148329</c:v>
                </c:pt>
                <c:pt idx="5612">
                  <c:v>41777.397106481476</c:v>
                </c:pt>
                <c:pt idx="5613">
                  <c:v>41777.417939814812</c:v>
                </c:pt>
                <c:pt idx="5614">
                  <c:v>41777.438773148213</c:v>
                </c:pt>
                <c:pt idx="5615">
                  <c:v>41777.459375000013</c:v>
                </c:pt>
                <c:pt idx="5616">
                  <c:v>41777.480439814812</c:v>
                </c:pt>
                <c:pt idx="5617">
                  <c:v>41777.501273148213</c:v>
                </c:pt>
                <c:pt idx="5618">
                  <c:v>41777.522106481476</c:v>
                </c:pt>
                <c:pt idx="5619">
                  <c:v>41777.542812500003</c:v>
                </c:pt>
                <c:pt idx="5620">
                  <c:v>41777.563541666575</c:v>
                </c:pt>
                <c:pt idx="5621">
                  <c:v>41777.584421296298</c:v>
                </c:pt>
                <c:pt idx="5622">
                  <c:v>41777.605439814804</c:v>
                </c:pt>
                <c:pt idx="5623">
                  <c:v>41777.626273148213</c:v>
                </c:pt>
                <c:pt idx="5624">
                  <c:v>41777.647106481476</c:v>
                </c:pt>
                <c:pt idx="5625">
                  <c:v>41777.667708333182</c:v>
                </c:pt>
                <c:pt idx="5626">
                  <c:v>41777.688773148213</c:v>
                </c:pt>
                <c:pt idx="5627">
                  <c:v>41777.709606481476</c:v>
                </c:pt>
                <c:pt idx="5628">
                  <c:v>41777.730439814804</c:v>
                </c:pt>
                <c:pt idx="5629">
                  <c:v>41777.751273148213</c:v>
                </c:pt>
                <c:pt idx="5630">
                  <c:v>41777.772106481476</c:v>
                </c:pt>
                <c:pt idx="5631">
                  <c:v>41777.792939814804</c:v>
                </c:pt>
                <c:pt idx="5632">
                  <c:v>41777.813773148213</c:v>
                </c:pt>
                <c:pt idx="5633">
                  <c:v>41777.834606481483</c:v>
                </c:pt>
                <c:pt idx="5634">
                  <c:v>41777.855439814812</c:v>
                </c:pt>
                <c:pt idx="5635">
                  <c:v>41777.876273148329</c:v>
                </c:pt>
                <c:pt idx="5636">
                  <c:v>41777.897106481476</c:v>
                </c:pt>
                <c:pt idx="5637">
                  <c:v>41777.917939814812</c:v>
                </c:pt>
                <c:pt idx="5638">
                  <c:v>41777.938773148213</c:v>
                </c:pt>
                <c:pt idx="5639">
                  <c:v>41777.959606481483</c:v>
                </c:pt>
                <c:pt idx="5640">
                  <c:v>41777.980439814812</c:v>
                </c:pt>
                <c:pt idx="5641">
                  <c:v>41778.001122685069</c:v>
                </c:pt>
                <c:pt idx="5642">
                  <c:v>41778.022106481476</c:v>
                </c:pt>
                <c:pt idx="5643">
                  <c:v>41778.042939814812</c:v>
                </c:pt>
                <c:pt idx="5644">
                  <c:v>41778.063773148147</c:v>
                </c:pt>
                <c:pt idx="5645">
                  <c:v>41778.084606481483</c:v>
                </c:pt>
                <c:pt idx="5646">
                  <c:v>41778.105439814804</c:v>
                </c:pt>
                <c:pt idx="5647">
                  <c:v>41778.126250000001</c:v>
                </c:pt>
                <c:pt idx="5648">
                  <c:v>41778.147106481476</c:v>
                </c:pt>
                <c:pt idx="5649">
                  <c:v>41778.167939814804</c:v>
                </c:pt>
                <c:pt idx="5650">
                  <c:v>41778.188773148213</c:v>
                </c:pt>
                <c:pt idx="5651">
                  <c:v>41778.209606481476</c:v>
                </c:pt>
                <c:pt idx="5652">
                  <c:v>41778.230439814804</c:v>
                </c:pt>
                <c:pt idx="5653">
                  <c:v>41778.251273148213</c:v>
                </c:pt>
                <c:pt idx="5654">
                  <c:v>41778.272106481476</c:v>
                </c:pt>
                <c:pt idx="5655">
                  <c:v>41778.292939814804</c:v>
                </c:pt>
                <c:pt idx="5656">
                  <c:v>41778.313773148213</c:v>
                </c:pt>
                <c:pt idx="5657">
                  <c:v>41778.334375000013</c:v>
                </c:pt>
                <c:pt idx="5658">
                  <c:v>41778.355439814812</c:v>
                </c:pt>
                <c:pt idx="5659">
                  <c:v>41778.376273148329</c:v>
                </c:pt>
                <c:pt idx="5660">
                  <c:v>41778.397106481476</c:v>
                </c:pt>
                <c:pt idx="5661">
                  <c:v>41778.417939814812</c:v>
                </c:pt>
                <c:pt idx="5662">
                  <c:v>41778.438773148213</c:v>
                </c:pt>
                <c:pt idx="5663">
                  <c:v>41778.459606481483</c:v>
                </c:pt>
                <c:pt idx="5664">
                  <c:v>41778.480439814812</c:v>
                </c:pt>
                <c:pt idx="5665">
                  <c:v>41778.501273148213</c:v>
                </c:pt>
                <c:pt idx="5666">
                  <c:v>41778.522106481476</c:v>
                </c:pt>
                <c:pt idx="5667">
                  <c:v>41778.542939814812</c:v>
                </c:pt>
                <c:pt idx="5668">
                  <c:v>41778.563773148147</c:v>
                </c:pt>
                <c:pt idx="5669">
                  <c:v>41778.584606481483</c:v>
                </c:pt>
                <c:pt idx="5670">
                  <c:v>41778.605439814804</c:v>
                </c:pt>
                <c:pt idx="5671">
                  <c:v>41778.626273148213</c:v>
                </c:pt>
                <c:pt idx="5672">
                  <c:v>41778.647013888891</c:v>
                </c:pt>
                <c:pt idx="5673">
                  <c:v>41778.667824074073</c:v>
                </c:pt>
                <c:pt idx="5674">
                  <c:v>41778.688773148213</c:v>
                </c:pt>
                <c:pt idx="5675">
                  <c:v>41778.709606481476</c:v>
                </c:pt>
                <c:pt idx="5676">
                  <c:v>41778.730439814804</c:v>
                </c:pt>
                <c:pt idx="5677">
                  <c:v>41778.751273148213</c:v>
                </c:pt>
                <c:pt idx="5678">
                  <c:v>41778.772106481476</c:v>
                </c:pt>
                <c:pt idx="5679">
                  <c:v>41778.792731481379</c:v>
                </c:pt>
                <c:pt idx="5680">
                  <c:v>41778.813773148213</c:v>
                </c:pt>
                <c:pt idx="5681">
                  <c:v>41778.834606481483</c:v>
                </c:pt>
                <c:pt idx="5682">
                  <c:v>41778.855439814812</c:v>
                </c:pt>
                <c:pt idx="5683">
                  <c:v>41778.876273148329</c:v>
                </c:pt>
                <c:pt idx="5684">
                  <c:v>41778.897106481476</c:v>
                </c:pt>
                <c:pt idx="5685">
                  <c:v>41778.91777777778</c:v>
                </c:pt>
                <c:pt idx="5686">
                  <c:v>41778.938645833325</c:v>
                </c:pt>
                <c:pt idx="5687">
                  <c:v>41778.959467592591</c:v>
                </c:pt>
                <c:pt idx="5688">
                  <c:v>41778.980439814812</c:v>
                </c:pt>
                <c:pt idx="5689">
                  <c:v>41779.001273148213</c:v>
                </c:pt>
                <c:pt idx="5690">
                  <c:v>41779.022013888891</c:v>
                </c:pt>
                <c:pt idx="5691">
                  <c:v>41779.042939814812</c:v>
                </c:pt>
                <c:pt idx="5692">
                  <c:v>41779.063726851688</c:v>
                </c:pt>
                <c:pt idx="5693">
                  <c:v>41779.084606481483</c:v>
                </c:pt>
                <c:pt idx="5694">
                  <c:v>41779.105439814804</c:v>
                </c:pt>
                <c:pt idx="5695">
                  <c:v>41779.126273148213</c:v>
                </c:pt>
                <c:pt idx="5696">
                  <c:v>41779.147106481476</c:v>
                </c:pt>
                <c:pt idx="5697">
                  <c:v>41779.167939814804</c:v>
                </c:pt>
                <c:pt idx="5698">
                  <c:v>41779.188773148213</c:v>
                </c:pt>
                <c:pt idx="5699">
                  <c:v>41779.209606481476</c:v>
                </c:pt>
                <c:pt idx="5700">
                  <c:v>41779.230439814804</c:v>
                </c:pt>
                <c:pt idx="5701">
                  <c:v>41779.251273148213</c:v>
                </c:pt>
                <c:pt idx="5702">
                  <c:v>41779.272106481476</c:v>
                </c:pt>
                <c:pt idx="5703">
                  <c:v>41779.292939814804</c:v>
                </c:pt>
                <c:pt idx="5704">
                  <c:v>41779.313773148213</c:v>
                </c:pt>
                <c:pt idx="5705">
                  <c:v>41779.334606481483</c:v>
                </c:pt>
                <c:pt idx="5706">
                  <c:v>41779.355439814812</c:v>
                </c:pt>
                <c:pt idx="5707">
                  <c:v>41779.376273148329</c:v>
                </c:pt>
                <c:pt idx="5708">
                  <c:v>41779.397106481476</c:v>
                </c:pt>
                <c:pt idx="5709">
                  <c:v>41779.417939814812</c:v>
                </c:pt>
                <c:pt idx="5710">
                  <c:v>41779.438773148213</c:v>
                </c:pt>
                <c:pt idx="5711">
                  <c:v>41779.459606481483</c:v>
                </c:pt>
                <c:pt idx="5712">
                  <c:v>41779.480208333342</c:v>
                </c:pt>
                <c:pt idx="5713">
                  <c:v>41779.501238426048</c:v>
                </c:pt>
                <c:pt idx="5714">
                  <c:v>41779.522106481476</c:v>
                </c:pt>
                <c:pt idx="5715">
                  <c:v>41779.542939814812</c:v>
                </c:pt>
                <c:pt idx="5716">
                  <c:v>41779.563773148147</c:v>
                </c:pt>
                <c:pt idx="5717">
                  <c:v>41779.584606481483</c:v>
                </c:pt>
                <c:pt idx="5718">
                  <c:v>41779.605335648193</c:v>
                </c:pt>
                <c:pt idx="5719">
                  <c:v>41779.626041666575</c:v>
                </c:pt>
                <c:pt idx="5720">
                  <c:v>41779.647106481476</c:v>
                </c:pt>
                <c:pt idx="5721">
                  <c:v>41779.667939814804</c:v>
                </c:pt>
                <c:pt idx="5722">
                  <c:v>41779.68854166667</c:v>
                </c:pt>
                <c:pt idx="5723">
                  <c:v>41779.709421296284</c:v>
                </c:pt>
                <c:pt idx="5724">
                  <c:v>41779.730439814804</c:v>
                </c:pt>
                <c:pt idx="5725">
                  <c:v>41779.75105324074</c:v>
                </c:pt>
                <c:pt idx="5726">
                  <c:v>41779.771874999999</c:v>
                </c:pt>
                <c:pt idx="5727">
                  <c:v>41779.792939814804</c:v>
                </c:pt>
                <c:pt idx="5728">
                  <c:v>41779.813773148213</c:v>
                </c:pt>
                <c:pt idx="5729">
                  <c:v>41779.834606481483</c:v>
                </c:pt>
                <c:pt idx="5730">
                  <c:v>41779.855439814812</c:v>
                </c:pt>
                <c:pt idx="5731">
                  <c:v>41779.876273148329</c:v>
                </c:pt>
                <c:pt idx="5732">
                  <c:v>41779.897106481476</c:v>
                </c:pt>
                <c:pt idx="5733">
                  <c:v>41779.917939814812</c:v>
                </c:pt>
                <c:pt idx="5734">
                  <c:v>41779.938773148213</c:v>
                </c:pt>
                <c:pt idx="5735">
                  <c:v>41779.959606481483</c:v>
                </c:pt>
                <c:pt idx="5736">
                  <c:v>41779.980439814812</c:v>
                </c:pt>
                <c:pt idx="5737">
                  <c:v>41780.001273148213</c:v>
                </c:pt>
                <c:pt idx="5738">
                  <c:v>41780.022106481476</c:v>
                </c:pt>
                <c:pt idx="5739">
                  <c:v>41780.042766203704</c:v>
                </c:pt>
                <c:pt idx="5740">
                  <c:v>41780.063773148147</c:v>
                </c:pt>
                <c:pt idx="5741">
                  <c:v>41780.084606481483</c:v>
                </c:pt>
                <c:pt idx="5742">
                  <c:v>41780.105439814804</c:v>
                </c:pt>
                <c:pt idx="5743">
                  <c:v>41780.126180555388</c:v>
                </c:pt>
                <c:pt idx="5744">
                  <c:v>41780.147106481476</c:v>
                </c:pt>
                <c:pt idx="5745">
                  <c:v>41780.167939814804</c:v>
                </c:pt>
                <c:pt idx="5746">
                  <c:v>41780.188773148213</c:v>
                </c:pt>
                <c:pt idx="5747">
                  <c:v>41780.209606481476</c:v>
                </c:pt>
                <c:pt idx="5748">
                  <c:v>41780.230439814804</c:v>
                </c:pt>
                <c:pt idx="5749">
                  <c:v>41780.251273148213</c:v>
                </c:pt>
                <c:pt idx="5750">
                  <c:v>41780.272106481476</c:v>
                </c:pt>
                <c:pt idx="5751">
                  <c:v>41780.292939814804</c:v>
                </c:pt>
                <c:pt idx="5752">
                  <c:v>41780.31354166667</c:v>
                </c:pt>
                <c:pt idx="5753">
                  <c:v>41780.334606481483</c:v>
                </c:pt>
                <c:pt idx="5754">
                  <c:v>41780.355439814812</c:v>
                </c:pt>
                <c:pt idx="5755">
                  <c:v>41780.376273148329</c:v>
                </c:pt>
                <c:pt idx="5756">
                  <c:v>41780.397106481476</c:v>
                </c:pt>
                <c:pt idx="5757">
                  <c:v>41780.417939814812</c:v>
                </c:pt>
                <c:pt idx="5758">
                  <c:v>41780.438773148213</c:v>
                </c:pt>
                <c:pt idx="5759">
                  <c:v>41780.459606481483</c:v>
                </c:pt>
                <c:pt idx="5760">
                  <c:v>41780.480208333342</c:v>
                </c:pt>
                <c:pt idx="5761">
                  <c:v>41780.501273148213</c:v>
                </c:pt>
                <c:pt idx="5762">
                  <c:v>41780.522106481476</c:v>
                </c:pt>
                <c:pt idx="5763">
                  <c:v>41780.542708333334</c:v>
                </c:pt>
                <c:pt idx="5764">
                  <c:v>41780.563541666575</c:v>
                </c:pt>
                <c:pt idx="5765">
                  <c:v>41780.584606481483</c:v>
                </c:pt>
                <c:pt idx="5766">
                  <c:v>41780.605208333334</c:v>
                </c:pt>
                <c:pt idx="5767">
                  <c:v>41780.626273148213</c:v>
                </c:pt>
                <c:pt idx="5768">
                  <c:v>41780.646875000013</c:v>
                </c:pt>
                <c:pt idx="5769">
                  <c:v>41780.667939814804</c:v>
                </c:pt>
                <c:pt idx="5770">
                  <c:v>41780.688692129632</c:v>
                </c:pt>
                <c:pt idx="5771">
                  <c:v>41780.709606481476</c:v>
                </c:pt>
                <c:pt idx="5772">
                  <c:v>41780.730439814804</c:v>
                </c:pt>
                <c:pt idx="5773">
                  <c:v>41780.751134259255</c:v>
                </c:pt>
                <c:pt idx="5774">
                  <c:v>41780.772106481476</c:v>
                </c:pt>
                <c:pt idx="5775">
                  <c:v>41780.792708333182</c:v>
                </c:pt>
                <c:pt idx="5776">
                  <c:v>41780.813773148213</c:v>
                </c:pt>
                <c:pt idx="5777">
                  <c:v>41780.834606481483</c:v>
                </c:pt>
                <c:pt idx="5778">
                  <c:v>41780.855439814812</c:v>
                </c:pt>
                <c:pt idx="5779">
                  <c:v>41780.876273148329</c:v>
                </c:pt>
                <c:pt idx="5780">
                  <c:v>41780.896932870368</c:v>
                </c:pt>
                <c:pt idx="5781">
                  <c:v>41780.917939814812</c:v>
                </c:pt>
                <c:pt idx="5782">
                  <c:v>41780.938773148213</c:v>
                </c:pt>
                <c:pt idx="5783">
                  <c:v>41780.959606481483</c:v>
                </c:pt>
                <c:pt idx="5784">
                  <c:v>41780.980347222219</c:v>
                </c:pt>
                <c:pt idx="5785">
                  <c:v>41781.001041666575</c:v>
                </c:pt>
                <c:pt idx="5786">
                  <c:v>41781.022106481476</c:v>
                </c:pt>
                <c:pt idx="5787">
                  <c:v>41781.042939814812</c:v>
                </c:pt>
                <c:pt idx="5788">
                  <c:v>41781.063773148147</c:v>
                </c:pt>
                <c:pt idx="5789">
                  <c:v>41781.084606481483</c:v>
                </c:pt>
                <c:pt idx="5790">
                  <c:v>41781.105439814804</c:v>
                </c:pt>
                <c:pt idx="5791">
                  <c:v>41781.126273148213</c:v>
                </c:pt>
                <c:pt idx="5792">
                  <c:v>41781.147106481476</c:v>
                </c:pt>
                <c:pt idx="5793">
                  <c:v>41781.167939814804</c:v>
                </c:pt>
                <c:pt idx="5794">
                  <c:v>41781.188773148213</c:v>
                </c:pt>
                <c:pt idx="5795">
                  <c:v>41781.209606481476</c:v>
                </c:pt>
                <c:pt idx="5796">
                  <c:v>41781.230439814804</c:v>
                </c:pt>
                <c:pt idx="5797">
                  <c:v>41781.251273148213</c:v>
                </c:pt>
                <c:pt idx="5798">
                  <c:v>41781.272106481476</c:v>
                </c:pt>
                <c:pt idx="5799">
                  <c:v>41781.292939814804</c:v>
                </c:pt>
                <c:pt idx="5800">
                  <c:v>41781.313773148213</c:v>
                </c:pt>
                <c:pt idx="5801">
                  <c:v>41781.334606481483</c:v>
                </c:pt>
                <c:pt idx="5802">
                  <c:v>41781.355439814812</c:v>
                </c:pt>
                <c:pt idx="5803">
                  <c:v>41781.376273148329</c:v>
                </c:pt>
                <c:pt idx="5804">
                  <c:v>41781.396875000013</c:v>
                </c:pt>
                <c:pt idx="5805">
                  <c:v>41781.417939814812</c:v>
                </c:pt>
                <c:pt idx="5806">
                  <c:v>41781.438773148213</c:v>
                </c:pt>
                <c:pt idx="5807">
                  <c:v>41781.459606481483</c:v>
                </c:pt>
                <c:pt idx="5808">
                  <c:v>41781.480439814812</c:v>
                </c:pt>
                <c:pt idx="5809">
                  <c:v>41781.501273148213</c:v>
                </c:pt>
                <c:pt idx="5810">
                  <c:v>41781.522106481476</c:v>
                </c:pt>
                <c:pt idx="5811">
                  <c:v>41781.542939814812</c:v>
                </c:pt>
                <c:pt idx="5812">
                  <c:v>41781.563773148147</c:v>
                </c:pt>
                <c:pt idx="5813">
                  <c:v>41781.584606481483</c:v>
                </c:pt>
                <c:pt idx="5814">
                  <c:v>41781.605439814804</c:v>
                </c:pt>
                <c:pt idx="5815">
                  <c:v>41781.626273148213</c:v>
                </c:pt>
                <c:pt idx="5816">
                  <c:v>41781.647106481476</c:v>
                </c:pt>
                <c:pt idx="5817">
                  <c:v>41781.667708333182</c:v>
                </c:pt>
                <c:pt idx="5818">
                  <c:v>41781.688773148213</c:v>
                </c:pt>
                <c:pt idx="5819">
                  <c:v>41781.709606481476</c:v>
                </c:pt>
                <c:pt idx="5820">
                  <c:v>41781.730208333334</c:v>
                </c:pt>
                <c:pt idx="5821">
                  <c:v>41781.751041666575</c:v>
                </c:pt>
                <c:pt idx="5822">
                  <c:v>41781.771874999999</c:v>
                </c:pt>
                <c:pt idx="5823">
                  <c:v>41781.792939814804</c:v>
                </c:pt>
                <c:pt idx="5824">
                  <c:v>41781.813773148213</c:v>
                </c:pt>
                <c:pt idx="5825">
                  <c:v>41781.834606481483</c:v>
                </c:pt>
                <c:pt idx="5826">
                  <c:v>41781.855439814812</c:v>
                </c:pt>
                <c:pt idx="5827">
                  <c:v>41781.876273148329</c:v>
                </c:pt>
                <c:pt idx="5828">
                  <c:v>41781.897106481476</c:v>
                </c:pt>
                <c:pt idx="5829">
                  <c:v>41781.917939814812</c:v>
                </c:pt>
                <c:pt idx="5830">
                  <c:v>41781.938773148213</c:v>
                </c:pt>
                <c:pt idx="5831">
                  <c:v>41781.959606481483</c:v>
                </c:pt>
                <c:pt idx="5832">
                  <c:v>41781.980439814812</c:v>
                </c:pt>
                <c:pt idx="5833">
                  <c:v>41782.001273148213</c:v>
                </c:pt>
                <c:pt idx="5834">
                  <c:v>41782.021979166624</c:v>
                </c:pt>
                <c:pt idx="5835">
                  <c:v>41782.042939814812</c:v>
                </c:pt>
                <c:pt idx="5836">
                  <c:v>41782.063773148147</c:v>
                </c:pt>
                <c:pt idx="5837">
                  <c:v>41782.084606481483</c:v>
                </c:pt>
                <c:pt idx="5838">
                  <c:v>41782.105439814804</c:v>
                </c:pt>
                <c:pt idx="5839">
                  <c:v>41782.126273148213</c:v>
                </c:pt>
                <c:pt idx="5840">
                  <c:v>41782.147106481476</c:v>
                </c:pt>
                <c:pt idx="5841">
                  <c:v>41782.167939814804</c:v>
                </c:pt>
                <c:pt idx="5842">
                  <c:v>41782.188773148213</c:v>
                </c:pt>
                <c:pt idx="5843">
                  <c:v>41782.209606481476</c:v>
                </c:pt>
                <c:pt idx="5844">
                  <c:v>41782.230439814804</c:v>
                </c:pt>
                <c:pt idx="5845">
                  <c:v>41782.251273148213</c:v>
                </c:pt>
                <c:pt idx="5846">
                  <c:v>41782.272106481476</c:v>
                </c:pt>
                <c:pt idx="5847">
                  <c:v>41782.292939814804</c:v>
                </c:pt>
                <c:pt idx="5848">
                  <c:v>41782.313773148213</c:v>
                </c:pt>
                <c:pt idx="5849">
                  <c:v>41782.334606481483</c:v>
                </c:pt>
                <c:pt idx="5850">
                  <c:v>41782.355439814812</c:v>
                </c:pt>
                <c:pt idx="5851">
                  <c:v>41782.376273148329</c:v>
                </c:pt>
                <c:pt idx="5852">
                  <c:v>41782.397106481476</c:v>
                </c:pt>
                <c:pt idx="5853">
                  <c:v>41782.417939814812</c:v>
                </c:pt>
                <c:pt idx="5854">
                  <c:v>41782.438773148213</c:v>
                </c:pt>
                <c:pt idx="5855">
                  <c:v>41782.459606481483</c:v>
                </c:pt>
                <c:pt idx="5856">
                  <c:v>41782.480439814812</c:v>
                </c:pt>
                <c:pt idx="5857">
                  <c:v>41782.501273148213</c:v>
                </c:pt>
                <c:pt idx="5858">
                  <c:v>41782.522106481476</c:v>
                </c:pt>
                <c:pt idx="5859">
                  <c:v>41782.542939814812</c:v>
                </c:pt>
                <c:pt idx="5860">
                  <c:v>41782.563773148147</c:v>
                </c:pt>
                <c:pt idx="5861">
                  <c:v>41782.584606481483</c:v>
                </c:pt>
                <c:pt idx="5862">
                  <c:v>41782.605439814804</c:v>
                </c:pt>
                <c:pt idx="5863">
                  <c:v>41782.626273148213</c:v>
                </c:pt>
                <c:pt idx="5864">
                  <c:v>41782.647106481476</c:v>
                </c:pt>
                <c:pt idx="5865">
                  <c:v>41782.667939814804</c:v>
                </c:pt>
                <c:pt idx="5866">
                  <c:v>41782.68854166667</c:v>
                </c:pt>
                <c:pt idx="5867">
                  <c:v>41782.709374999999</c:v>
                </c:pt>
                <c:pt idx="5868">
                  <c:v>41782.730439814804</c:v>
                </c:pt>
                <c:pt idx="5869">
                  <c:v>41782.751273148213</c:v>
                </c:pt>
                <c:pt idx="5870">
                  <c:v>41782.772106481476</c:v>
                </c:pt>
                <c:pt idx="5871">
                  <c:v>41782.792939814804</c:v>
                </c:pt>
                <c:pt idx="5872">
                  <c:v>41782.813773148213</c:v>
                </c:pt>
                <c:pt idx="5873">
                  <c:v>41782.834606481483</c:v>
                </c:pt>
                <c:pt idx="5874">
                  <c:v>41782.855439814812</c:v>
                </c:pt>
                <c:pt idx="5875">
                  <c:v>41782.876273148329</c:v>
                </c:pt>
                <c:pt idx="5876">
                  <c:v>41782.897106481476</c:v>
                </c:pt>
                <c:pt idx="5877">
                  <c:v>41782.917939814812</c:v>
                </c:pt>
                <c:pt idx="5878">
                  <c:v>41782.938773148213</c:v>
                </c:pt>
                <c:pt idx="5879">
                  <c:v>41782.959606481483</c:v>
                </c:pt>
                <c:pt idx="5880">
                  <c:v>41782.980439814812</c:v>
                </c:pt>
                <c:pt idx="5881">
                  <c:v>41783.001273148213</c:v>
                </c:pt>
                <c:pt idx="5882">
                  <c:v>41783.022106481476</c:v>
                </c:pt>
                <c:pt idx="5883">
                  <c:v>41783.042939814812</c:v>
                </c:pt>
                <c:pt idx="5884">
                  <c:v>41783.063576388893</c:v>
                </c:pt>
                <c:pt idx="5885">
                  <c:v>41783.084606481483</c:v>
                </c:pt>
                <c:pt idx="5886">
                  <c:v>41783.105439814804</c:v>
                </c:pt>
                <c:pt idx="5887">
                  <c:v>41783.126273148213</c:v>
                </c:pt>
                <c:pt idx="5888">
                  <c:v>41783.147106481476</c:v>
                </c:pt>
                <c:pt idx="5889">
                  <c:v>41783.167939814804</c:v>
                </c:pt>
                <c:pt idx="5890">
                  <c:v>41783.188680555555</c:v>
                </c:pt>
                <c:pt idx="5891">
                  <c:v>41783.209606481476</c:v>
                </c:pt>
                <c:pt idx="5892">
                  <c:v>41783.230439814804</c:v>
                </c:pt>
                <c:pt idx="5893">
                  <c:v>41783.251261574071</c:v>
                </c:pt>
                <c:pt idx="5894">
                  <c:v>41783.272106481476</c:v>
                </c:pt>
                <c:pt idx="5895">
                  <c:v>41783.292708333182</c:v>
                </c:pt>
                <c:pt idx="5896">
                  <c:v>41783.31354166667</c:v>
                </c:pt>
                <c:pt idx="5897">
                  <c:v>41783.334606481483</c:v>
                </c:pt>
                <c:pt idx="5898">
                  <c:v>41783.355439814812</c:v>
                </c:pt>
                <c:pt idx="5899">
                  <c:v>41783.376273148329</c:v>
                </c:pt>
                <c:pt idx="5900">
                  <c:v>41783.396875000013</c:v>
                </c:pt>
                <c:pt idx="5901">
                  <c:v>41783.417708333334</c:v>
                </c:pt>
                <c:pt idx="5902">
                  <c:v>41783.438773148213</c:v>
                </c:pt>
                <c:pt idx="5903">
                  <c:v>41783.459606481483</c:v>
                </c:pt>
                <c:pt idx="5904">
                  <c:v>41783.480439814812</c:v>
                </c:pt>
                <c:pt idx="5905">
                  <c:v>41783.501273148213</c:v>
                </c:pt>
                <c:pt idx="5906">
                  <c:v>41783.522106481476</c:v>
                </c:pt>
                <c:pt idx="5907">
                  <c:v>41783.542939814812</c:v>
                </c:pt>
                <c:pt idx="5908">
                  <c:v>41783.563773148147</c:v>
                </c:pt>
                <c:pt idx="5909">
                  <c:v>41783.584606481483</c:v>
                </c:pt>
                <c:pt idx="5910">
                  <c:v>41783.605439814804</c:v>
                </c:pt>
                <c:pt idx="5911">
                  <c:v>41783.626273148213</c:v>
                </c:pt>
                <c:pt idx="5912">
                  <c:v>41783.647106481476</c:v>
                </c:pt>
                <c:pt idx="5913">
                  <c:v>41783.667939814804</c:v>
                </c:pt>
                <c:pt idx="5914">
                  <c:v>41783.688773148213</c:v>
                </c:pt>
                <c:pt idx="5915">
                  <c:v>41783.709606481476</c:v>
                </c:pt>
                <c:pt idx="5916">
                  <c:v>41783.730439814804</c:v>
                </c:pt>
                <c:pt idx="5917">
                  <c:v>41783.751273148213</c:v>
                </c:pt>
                <c:pt idx="5918">
                  <c:v>41783.772106481476</c:v>
                </c:pt>
                <c:pt idx="5919">
                  <c:v>41783.792939814804</c:v>
                </c:pt>
                <c:pt idx="5920">
                  <c:v>41783.813773148213</c:v>
                </c:pt>
                <c:pt idx="5921">
                  <c:v>41783.834606481483</c:v>
                </c:pt>
                <c:pt idx="5922">
                  <c:v>41783.855439814812</c:v>
                </c:pt>
                <c:pt idx="5923">
                  <c:v>41783.876273148329</c:v>
                </c:pt>
                <c:pt idx="5924">
                  <c:v>41783.897106481476</c:v>
                </c:pt>
                <c:pt idx="5925">
                  <c:v>41783.917939814812</c:v>
                </c:pt>
                <c:pt idx="5926">
                  <c:v>41783.938773148213</c:v>
                </c:pt>
                <c:pt idx="5927">
                  <c:v>41783.959606481483</c:v>
                </c:pt>
                <c:pt idx="5928">
                  <c:v>41783.980439814812</c:v>
                </c:pt>
                <c:pt idx="5929">
                  <c:v>41784.001273148213</c:v>
                </c:pt>
                <c:pt idx="5930">
                  <c:v>41784.022106481476</c:v>
                </c:pt>
                <c:pt idx="5931">
                  <c:v>41784.042939814812</c:v>
                </c:pt>
                <c:pt idx="5932">
                  <c:v>41784.063773148147</c:v>
                </c:pt>
                <c:pt idx="5933">
                  <c:v>41784.084606481483</c:v>
                </c:pt>
                <c:pt idx="5934">
                  <c:v>41784.105439814804</c:v>
                </c:pt>
                <c:pt idx="5935">
                  <c:v>41784.126273148213</c:v>
                </c:pt>
                <c:pt idx="5936">
                  <c:v>41784.147106481476</c:v>
                </c:pt>
                <c:pt idx="5937">
                  <c:v>41784.167939814804</c:v>
                </c:pt>
                <c:pt idx="5938">
                  <c:v>41784.188773148213</c:v>
                </c:pt>
                <c:pt idx="5939">
                  <c:v>41784.209606481476</c:v>
                </c:pt>
                <c:pt idx="5940">
                  <c:v>41784.230439814804</c:v>
                </c:pt>
                <c:pt idx="5941">
                  <c:v>41784.251273148213</c:v>
                </c:pt>
                <c:pt idx="5942">
                  <c:v>41784.272106481476</c:v>
                </c:pt>
                <c:pt idx="5943">
                  <c:v>41784.292939814804</c:v>
                </c:pt>
                <c:pt idx="5944">
                  <c:v>41784.31354166667</c:v>
                </c:pt>
                <c:pt idx="5945">
                  <c:v>41784.334606481483</c:v>
                </c:pt>
                <c:pt idx="5946">
                  <c:v>41784.355439814812</c:v>
                </c:pt>
                <c:pt idx="5947">
                  <c:v>41784.376273148329</c:v>
                </c:pt>
                <c:pt idx="5948">
                  <c:v>41784.397106481476</c:v>
                </c:pt>
                <c:pt idx="5949">
                  <c:v>41784.417939814812</c:v>
                </c:pt>
                <c:pt idx="5950">
                  <c:v>41784.438773148213</c:v>
                </c:pt>
                <c:pt idx="5951">
                  <c:v>41784.459606481483</c:v>
                </c:pt>
                <c:pt idx="5952">
                  <c:v>41784.480439814812</c:v>
                </c:pt>
                <c:pt idx="5953">
                  <c:v>41784.501273148213</c:v>
                </c:pt>
                <c:pt idx="5954">
                  <c:v>41784.522106481476</c:v>
                </c:pt>
                <c:pt idx="5955">
                  <c:v>41784.542939814812</c:v>
                </c:pt>
                <c:pt idx="5956">
                  <c:v>41784.563773148147</c:v>
                </c:pt>
                <c:pt idx="5957">
                  <c:v>41784.584606481483</c:v>
                </c:pt>
                <c:pt idx="5958">
                  <c:v>41784.605439814804</c:v>
                </c:pt>
                <c:pt idx="5959">
                  <c:v>41784.626041666575</c:v>
                </c:pt>
                <c:pt idx="5960">
                  <c:v>41784.647106481476</c:v>
                </c:pt>
                <c:pt idx="5961">
                  <c:v>41784.667708333182</c:v>
                </c:pt>
                <c:pt idx="5962">
                  <c:v>41784.688773148213</c:v>
                </c:pt>
                <c:pt idx="5963">
                  <c:v>41784.709374999999</c:v>
                </c:pt>
                <c:pt idx="5964">
                  <c:v>41784.730439814804</c:v>
                </c:pt>
                <c:pt idx="5965">
                  <c:v>41784.751273148213</c:v>
                </c:pt>
                <c:pt idx="5966">
                  <c:v>41784.771874999999</c:v>
                </c:pt>
                <c:pt idx="5967">
                  <c:v>41784.792939814804</c:v>
                </c:pt>
                <c:pt idx="5968">
                  <c:v>41784.813773148213</c:v>
                </c:pt>
                <c:pt idx="5969">
                  <c:v>41784.834606481483</c:v>
                </c:pt>
                <c:pt idx="5970">
                  <c:v>41784.855439814812</c:v>
                </c:pt>
                <c:pt idx="5971">
                  <c:v>41784.876273148329</c:v>
                </c:pt>
                <c:pt idx="5972">
                  <c:v>41784.897106481476</c:v>
                </c:pt>
                <c:pt idx="5973">
                  <c:v>41784.917939814812</c:v>
                </c:pt>
                <c:pt idx="5974">
                  <c:v>41784.938773148213</c:v>
                </c:pt>
                <c:pt idx="5975">
                  <c:v>41784.959606481483</c:v>
                </c:pt>
                <c:pt idx="5976">
                  <c:v>41784.980439814812</c:v>
                </c:pt>
                <c:pt idx="5977">
                  <c:v>41785.001273148213</c:v>
                </c:pt>
                <c:pt idx="5978">
                  <c:v>41785.022106481476</c:v>
                </c:pt>
                <c:pt idx="5979">
                  <c:v>41785.042939814812</c:v>
                </c:pt>
                <c:pt idx="5980">
                  <c:v>41785.063773148147</c:v>
                </c:pt>
                <c:pt idx="5981">
                  <c:v>41785.084606481483</c:v>
                </c:pt>
                <c:pt idx="5982">
                  <c:v>41785.105439814804</c:v>
                </c:pt>
                <c:pt idx="5983">
                  <c:v>41785.126273148213</c:v>
                </c:pt>
                <c:pt idx="5984">
                  <c:v>41785.147106481476</c:v>
                </c:pt>
                <c:pt idx="5985">
                  <c:v>41785.167939814804</c:v>
                </c:pt>
                <c:pt idx="5986">
                  <c:v>41785.188657407511</c:v>
                </c:pt>
                <c:pt idx="5987">
                  <c:v>41785.209606481476</c:v>
                </c:pt>
                <c:pt idx="5988">
                  <c:v>41785.230439814804</c:v>
                </c:pt>
                <c:pt idx="5989">
                  <c:v>41785.251064814722</c:v>
                </c:pt>
                <c:pt idx="5990">
                  <c:v>41785.272106481476</c:v>
                </c:pt>
                <c:pt idx="5991">
                  <c:v>41785.292939814804</c:v>
                </c:pt>
                <c:pt idx="5992">
                  <c:v>41785.313773148213</c:v>
                </c:pt>
                <c:pt idx="5993">
                  <c:v>41785.334606481483</c:v>
                </c:pt>
                <c:pt idx="5994">
                  <c:v>41785.355208333342</c:v>
                </c:pt>
                <c:pt idx="5995">
                  <c:v>41785.376273148329</c:v>
                </c:pt>
                <c:pt idx="5996">
                  <c:v>41785.397106481476</c:v>
                </c:pt>
                <c:pt idx="5997">
                  <c:v>41785.417939814812</c:v>
                </c:pt>
                <c:pt idx="5998">
                  <c:v>41785.438773148213</c:v>
                </c:pt>
                <c:pt idx="5999">
                  <c:v>41785.459606481483</c:v>
                </c:pt>
                <c:pt idx="6000">
                  <c:v>41785.480439814812</c:v>
                </c:pt>
                <c:pt idx="6001">
                  <c:v>41785.501273148213</c:v>
                </c:pt>
                <c:pt idx="6002">
                  <c:v>41785.522106481476</c:v>
                </c:pt>
                <c:pt idx="6003">
                  <c:v>41785.542939814812</c:v>
                </c:pt>
                <c:pt idx="6004">
                  <c:v>41785.563773148147</c:v>
                </c:pt>
                <c:pt idx="6005">
                  <c:v>41785.584606481483</c:v>
                </c:pt>
                <c:pt idx="6006">
                  <c:v>41785.605439814804</c:v>
                </c:pt>
                <c:pt idx="6007">
                  <c:v>41785.626273148213</c:v>
                </c:pt>
                <c:pt idx="6008">
                  <c:v>41785.646875000013</c:v>
                </c:pt>
                <c:pt idx="6009">
                  <c:v>41785.667939814804</c:v>
                </c:pt>
                <c:pt idx="6010">
                  <c:v>41785.68854166667</c:v>
                </c:pt>
                <c:pt idx="6011">
                  <c:v>41785.709606481476</c:v>
                </c:pt>
                <c:pt idx="6012">
                  <c:v>41785.730439814804</c:v>
                </c:pt>
                <c:pt idx="6013">
                  <c:v>41785.751273148213</c:v>
                </c:pt>
                <c:pt idx="6014">
                  <c:v>41785.772106481476</c:v>
                </c:pt>
                <c:pt idx="6015">
                  <c:v>41785.792708333182</c:v>
                </c:pt>
                <c:pt idx="6016">
                  <c:v>41785.813773148213</c:v>
                </c:pt>
                <c:pt idx="6017">
                  <c:v>41785.834606481483</c:v>
                </c:pt>
                <c:pt idx="6018">
                  <c:v>41785.855439814812</c:v>
                </c:pt>
                <c:pt idx="6019">
                  <c:v>41785.876273148329</c:v>
                </c:pt>
                <c:pt idx="6020">
                  <c:v>41785.897106481476</c:v>
                </c:pt>
                <c:pt idx="6021">
                  <c:v>41785.917939814812</c:v>
                </c:pt>
                <c:pt idx="6022">
                  <c:v>41785.938773148213</c:v>
                </c:pt>
                <c:pt idx="6023">
                  <c:v>41785.959606481483</c:v>
                </c:pt>
                <c:pt idx="6024">
                  <c:v>41785.980439814812</c:v>
                </c:pt>
                <c:pt idx="6025">
                  <c:v>41786.001273148213</c:v>
                </c:pt>
                <c:pt idx="6026">
                  <c:v>41786.022106481476</c:v>
                </c:pt>
                <c:pt idx="6027">
                  <c:v>41786.042939814812</c:v>
                </c:pt>
                <c:pt idx="6028">
                  <c:v>41786.063773148147</c:v>
                </c:pt>
                <c:pt idx="6029">
                  <c:v>41786.084375000013</c:v>
                </c:pt>
                <c:pt idx="6030">
                  <c:v>41786.105439814804</c:v>
                </c:pt>
                <c:pt idx="6031">
                  <c:v>41786.126273148213</c:v>
                </c:pt>
                <c:pt idx="6032">
                  <c:v>41786.147106481476</c:v>
                </c:pt>
                <c:pt idx="6033">
                  <c:v>41786.167939814804</c:v>
                </c:pt>
                <c:pt idx="6034">
                  <c:v>41786.188773148213</c:v>
                </c:pt>
                <c:pt idx="6035">
                  <c:v>41786.209606481476</c:v>
                </c:pt>
                <c:pt idx="6036">
                  <c:v>41786.230439814804</c:v>
                </c:pt>
                <c:pt idx="6037">
                  <c:v>41786.251273148213</c:v>
                </c:pt>
                <c:pt idx="6038">
                  <c:v>41786.272106481476</c:v>
                </c:pt>
                <c:pt idx="6039">
                  <c:v>41786.292939814804</c:v>
                </c:pt>
                <c:pt idx="6040">
                  <c:v>41786.31354166667</c:v>
                </c:pt>
                <c:pt idx="6041">
                  <c:v>41786.334606481483</c:v>
                </c:pt>
                <c:pt idx="6042">
                  <c:v>41786.355439814812</c:v>
                </c:pt>
                <c:pt idx="6043">
                  <c:v>41786.37604166667</c:v>
                </c:pt>
                <c:pt idx="6044">
                  <c:v>41786.397106481476</c:v>
                </c:pt>
                <c:pt idx="6045">
                  <c:v>41786.417939814812</c:v>
                </c:pt>
                <c:pt idx="6046">
                  <c:v>41786.43854166667</c:v>
                </c:pt>
                <c:pt idx="6047">
                  <c:v>41786.459606481483</c:v>
                </c:pt>
                <c:pt idx="6048">
                  <c:v>41786.480439814812</c:v>
                </c:pt>
                <c:pt idx="6049">
                  <c:v>41786.501273148213</c:v>
                </c:pt>
                <c:pt idx="6050">
                  <c:v>41786.522106481476</c:v>
                </c:pt>
                <c:pt idx="6051">
                  <c:v>41786.542939814812</c:v>
                </c:pt>
                <c:pt idx="6052">
                  <c:v>41786.563773148147</c:v>
                </c:pt>
                <c:pt idx="6053">
                  <c:v>41786.584606481483</c:v>
                </c:pt>
                <c:pt idx="6054">
                  <c:v>41786.605439814804</c:v>
                </c:pt>
                <c:pt idx="6055">
                  <c:v>41786.626273148213</c:v>
                </c:pt>
                <c:pt idx="6056">
                  <c:v>41786.647106481476</c:v>
                </c:pt>
                <c:pt idx="6057">
                  <c:v>41786.667939814804</c:v>
                </c:pt>
                <c:pt idx="6058">
                  <c:v>41786.68854166667</c:v>
                </c:pt>
                <c:pt idx="6059">
                  <c:v>41786.709606481476</c:v>
                </c:pt>
                <c:pt idx="6060">
                  <c:v>41786.730439814804</c:v>
                </c:pt>
                <c:pt idx="6061">
                  <c:v>41786.751273148213</c:v>
                </c:pt>
                <c:pt idx="6062">
                  <c:v>41786.772106481476</c:v>
                </c:pt>
                <c:pt idx="6063">
                  <c:v>41786.792708333182</c:v>
                </c:pt>
                <c:pt idx="6064">
                  <c:v>41786.813773148213</c:v>
                </c:pt>
                <c:pt idx="6065">
                  <c:v>41786.834606481483</c:v>
                </c:pt>
                <c:pt idx="6066">
                  <c:v>41786.855439814812</c:v>
                </c:pt>
                <c:pt idx="6067">
                  <c:v>41786.876273148329</c:v>
                </c:pt>
                <c:pt idx="6068">
                  <c:v>41786.897106481476</c:v>
                </c:pt>
                <c:pt idx="6069">
                  <c:v>41786.917708333334</c:v>
                </c:pt>
                <c:pt idx="6070">
                  <c:v>41786.93854166667</c:v>
                </c:pt>
                <c:pt idx="6071">
                  <c:v>41786.959606481483</c:v>
                </c:pt>
                <c:pt idx="6072">
                  <c:v>41786.980439814812</c:v>
                </c:pt>
                <c:pt idx="6073">
                  <c:v>41787.001273148213</c:v>
                </c:pt>
                <c:pt idx="6074">
                  <c:v>41787.022106481476</c:v>
                </c:pt>
                <c:pt idx="6075">
                  <c:v>41787.042939814812</c:v>
                </c:pt>
                <c:pt idx="6076">
                  <c:v>41787.063773148147</c:v>
                </c:pt>
                <c:pt idx="6077">
                  <c:v>41787.084606481483</c:v>
                </c:pt>
                <c:pt idx="6078">
                  <c:v>41787.105439814804</c:v>
                </c:pt>
                <c:pt idx="6079">
                  <c:v>41787.126273148213</c:v>
                </c:pt>
                <c:pt idx="6080">
                  <c:v>41787.147106481476</c:v>
                </c:pt>
                <c:pt idx="6081">
                  <c:v>41787.167939814804</c:v>
                </c:pt>
                <c:pt idx="6082">
                  <c:v>41787.188773148213</c:v>
                </c:pt>
                <c:pt idx="6083">
                  <c:v>41787.209606481476</c:v>
                </c:pt>
                <c:pt idx="6084">
                  <c:v>41787.230208333334</c:v>
                </c:pt>
                <c:pt idx="6085">
                  <c:v>41787.251273148213</c:v>
                </c:pt>
                <c:pt idx="6086">
                  <c:v>41787.272106481476</c:v>
                </c:pt>
                <c:pt idx="6087">
                  <c:v>41787.292939814804</c:v>
                </c:pt>
                <c:pt idx="6088">
                  <c:v>41787.313668981478</c:v>
                </c:pt>
                <c:pt idx="6089">
                  <c:v>41787.334375000013</c:v>
                </c:pt>
                <c:pt idx="6090">
                  <c:v>41787.355208333342</c:v>
                </c:pt>
                <c:pt idx="6091">
                  <c:v>41787.376273148329</c:v>
                </c:pt>
                <c:pt idx="6092">
                  <c:v>41787.397106481476</c:v>
                </c:pt>
                <c:pt idx="6093">
                  <c:v>41787.417939814812</c:v>
                </c:pt>
                <c:pt idx="6094">
                  <c:v>41787.438773148213</c:v>
                </c:pt>
                <c:pt idx="6095">
                  <c:v>41787.459606481483</c:v>
                </c:pt>
                <c:pt idx="6096">
                  <c:v>41787.480381944442</c:v>
                </c:pt>
                <c:pt idx="6097">
                  <c:v>41787.501273148213</c:v>
                </c:pt>
                <c:pt idx="6098">
                  <c:v>41787.522106481476</c:v>
                </c:pt>
                <c:pt idx="6099">
                  <c:v>41787.542939814812</c:v>
                </c:pt>
                <c:pt idx="6100">
                  <c:v>41787.563773148147</c:v>
                </c:pt>
                <c:pt idx="6101">
                  <c:v>41787.584375000013</c:v>
                </c:pt>
                <c:pt idx="6102">
                  <c:v>41787.605439814804</c:v>
                </c:pt>
                <c:pt idx="6103">
                  <c:v>41787.626273148213</c:v>
                </c:pt>
                <c:pt idx="6104">
                  <c:v>41787.647106481476</c:v>
                </c:pt>
                <c:pt idx="6105">
                  <c:v>41787.667939814804</c:v>
                </c:pt>
                <c:pt idx="6106">
                  <c:v>41787.688773148213</c:v>
                </c:pt>
                <c:pt idx="6107">
                  <c:v>41787.709606481476</c:v>
                </c:pt>
                <c:pt idx="6108">
                  <c:v>41787.730439814804</c:v>
                </c:pt>
                <c:pt idx="6109">
                  <c:v>41787.751273148213</c:v>
                </c:pt>
                <c:pt idx="6110">
                  <c:v>41787.772106481476</c:v>
                </c:pt>
                <c:pt idx="6111">
                  <c:v>41787.792939814804</c:v>
                </c:pt>
                <c:pt idx="6112">
                  <c:v>41787.813773148213</c:v>
                </c:pt>
                <c:pt idx="6113">
                  <c:v>41787.834606481483</c:v>
                </c:pt>
                <c:pt idx="6114">
                  <c:v>41787.855439814812</c:v>
                </c:pt>
                <c:pt idx="6115">
                  <c:v>41787.876273148329</c:v>
                </c:pt>
                <c:pt idx="6116">
                  <c:v>41787.897106481476</c:v>
                </c:pt>
                <c:pt idx="6117">
                  <c:v>41787.917939814812</c:v>
                </c:pt>
                <c:pt idx="6118">
                  <c:v>41787.938773148213</c:v>
                </c:pt>
                <c:pt idx="6119">
                  <c:v>41787.959606481483</c:v>
                </c:pt>
                <c:pt idx="6120">
                  <c:v>41787.980439814812</c:v>
                </c:pt>
                <c:pt idx="6121">
                  <c:v>41788.001273148213</c:v>
                </c:pt>
                <c:pt idx="6122">
                  <c:v>41788.022106481476</c:v>
                </c:pt>
                <c:pt idx="6123">
                  <c:v>41788.042939814812</c:v>
                </c:pt>
                <c:pt idx="6124">
                  <c:v>41788.063773148147</c:v>
                </c:pt>
                <c:pt idx="6125">
                  <c:v>41788.084606481483</c:v>
                </c:pt>
                <c:pt idx="6126">
                  <c:v>41788.105439814804</c:v>
                </c:pt>
                <c:pt idx="6127">
                  <c:v>41788.126273148213</c:v>
                </c:pt>
                <c:pt idx="6128">
                  <c:v>41788.147106481476</c:v>
                </c:pt>
                <c:pt idx="6129">
                  <c:v>41788.167939814804</c:v>
                </c:pt>
                <c:pt idx="6130">
                  <c:v>41788.188773148213</c:v>
                </c:pt>
                <c:pt idx="6131">
                  <c:v>41788.209606481476</c:v>
                </c:pt>
                <c:pt idx="6132">
                  <c:v>41788.230439814804</c:v>
                </c:pt>
                <c:pt idx="6133">
                  <c:v>41788.251273148213</c:v>
                </c:pt>
                <c:pt idx="6134">
                  <c:v>41788.272106481476</c:v>
                </c:pt>
                <c:pt idx="6135">
                  <c:v>41788.292708333182</c:v>
                </c:pt>
                <c:pt idx="6136">
                  <c:v>41788.313773148213</c:v>
                </c:pt>
                <c:pt idx="6137">
                  <c:v>41788.334606481483</c:v>
                </c:pt>
                <c:pt idx="6138">
                  <c:v>41788.355439814812</c:v>
                </c:pt>
                <c:pt idx="6139">
                  <c:v>41788.37604166667</c:v>
                </c:pt>
                <c:pt idx="6140">
                  <c:v>41788.397106481476</c:v>
                </c:pt>
                <c:pt idx="6141">
                  <c:v>41788.417939814812</c:v>
                </c:pt>
                <c:pt idx="6142">
                  <c:v>41788.438773148213</c:v>
                </c:pt>
                <c:pt idx="6143">
                  <c:v>41788.459606481483</c:v>
                </c:pt>
                <c:pt idx="6144">
                  <c:v>41788.480439814812</c:v>
                </c:pt>
                <c:pt idx="6145">
                  <c:v>41788.501273148213</c:v>
                </c:pt>
                <c:pt idx="6146">
                  <c:v>41788.522106481476</c:v>
                </c:pt>
                <c:pt idx="6147">
                  <c:v>41788.542939814812</c:v>
                </c:pt>
                <c:pt idx="6148">
                  <c:v>41788.563773148147</c:v>
                </c:pt>
                <c:pt idx="6149">
                  <c:v>41788.584606481483</c:v>
                </c:pt>
                <c:pt idx="6150">
                  <c:v>41788.605439814804</c:v>
                </c:pt>
                <c:pt idx="6151">
                  <c:v>41788.626273148213</c:v>
                </c:pt>
                <c:pt idx="6152">
                  <c:v>41788.647106481476</c:v>
                </c:pt>
                <c:pt idx="6153">
                  <c:v>41788.667939814804</c:v>
                </c:pt>
                <c:pt idx="6154">
                  <c:v>41788.688773148213</c:v>
                </c:pt>
                <c:pt idx="6155">
                  <c:v>41788.709374999999</c:v>
                </c:pt>
                <c:pt idx="6156">
                  <c:v>41788.730439814804</c:v>
                </c:pt>
                <c:pt idx="6157">
                  <c:v>41788.751273148213</c:v>
                </c:pt>
                <c:pt idx="6158">
                  <c:v>41788.772106481476</c:v>
                </c:pt>
                <c:pt idx="6159">
                  <c:v>41788.792939814804</c:v>
                </c:pt>
                <c:pt idx="6160">
                  <c:v>41788.813773148213</c:v>
                </c:pt>
                <c:pt idx="6161">
                  <c:v>41788.834606481483</c:v>
                </c:pt>
                <c:pt idx="6162">
                  <c:v>41788.855219907549</c:v>
                </c:pt>
                <c:pt idx="6163">
                  <c:v>41788.876273148329</c:v>
                </c:pt>
                <c:pt idx="6164">
                  <c:v>41788.897106481476</c:v>
                </c:pt>
                <c:pt idx="6165">
                  <c:v>41788.917939814812</c:v>
                </c:pt>
                <c:pt idx="6166">
                  <c:v>41788.938773148213</c:v>
                </c:pt>
                <c:pt idx="6167">
                  <c:v>41788.959479166668</c:v>
                </c:pt>
                <c:pt idx="6168">
                  <c:v>41788.980439814812</c:v>
                </c:pt>
                <c:pt idx="6169">
                  <c:v>41789.001180555388</c:v>
                </c:pt>
                <c:pt idx="6170">
                  <c:v>41789.022106481476</c:v>
                </c:pt>
                <c:pt idx="6171">
                  <c:v>41789.042939814812</c:v>
                </c:pt>
                <c:pt idx="6172">
                  <c:v>41789.063773148147</c:v>
                </c:pt>
                <c:pt idx="6173">
                  <c:v>41789.084606481483</c:v>
                </c:pt>
                <c:pt idx="6174">
                  <c:v>41789.105439814804</c:v>
                </c:pt>
                <c:pt idx="6175">
                  <c:v>41789.126273148213</c:v>
                </c:pt>
                <c:pt idx="6176">
                  <c:v>41789.147106481476</c:v>
                </c:pt>
                <c:pt idx="6177">
                  <c:v>41789.167939814804</c:v>
                </c:pt>
                <c:pt idx="6178">
                  <c:v>41789.188773148213</c:v>
                </c:pt>
                <c:pt idx="6179">
                  <c:v>41789.209606481476</c:v>
                </c:pt>
                <c:pt idx="6180">
                  <c:v>41789.230439814804</c:v>
                </c:pt>
                <c:pt idx="6181">
                  <c:v>41789.251273148213</c:v>
                </c:pt>
                <c:pt idx="6182">
                  <c:v>41789.272106481476</c:v>
                </c:pt>
                <c:pt idx="6183">
                  <c:v>41789.292939814804</c:v>
                </c:pt>
                <c:pt idx="6184">
                  <c:v>41789.313773148213</c:v>
                </c:pt>
                <c:pt idx="6185">
                  <c:v>41789.334606481483</c:v>
                </c:pt>
                <c:pt idx="6186">
                  <c:v>41789.355208333342</c:v>
                </c:pt>
                <c:pt idx="6187">
                  <c:v>41789.37604166667</c:v>
                </c:pt>
                <c:pt idx="6188">
                  <c:v>41789.396875000013</c:v>
                </c:pt>
                <c:pt idx="6189">
                  <c:v>41789.417939814812</c:v>
                </c:pt>
                <c:pt idx="6190">
                  <c:v>41789.438773148213</c:v>
                </c:pt>
                <c:pt idx="6191">
                  <c:v>41789.459606481483</c:v>
                </c:pt>
                <c:pt idx="6192">
                  <c:v>41789.480439814812</c:v>
                </c:pt>
                <c:pt idx="6193">
                  <c:v>41789.501273148213</c:v>
                </c:pt>
                <c:pt idx="6194">
                  <c:v>41789.522106481476</c:v>
                </c:pt>
                <c:pt idx="6195">
                  <c:v>41789.542939814812</c:v>
                </c:pt>
                <c:pt idx="6196">
                  <c:v>41789.563773148147</c:v>
                </c:pt>
                <c:pt idx="6197">
                  <c:v>41789.584606481483</c:v>
                </c:pt>
                <c:pt idx="6198">
                  <c:v>41789.605439814804</c:v>
                </c:pt>
                <c:pt idx="6199">
                  <c:v>41789.626273148213</c:v>
                </c:pt>
                <c:pt idx="6200">
                  <c:v>41789.647106481476</c:v>
                </c:pt>
                <c:pt idx="6201">
                  <c:v>41789.667939814804</c:v>
                </c:pt>
                <c:pt idx="6202">
                  <c:v>41789.688773148213</c:v>
                </c:pt>
                <c:pt idx="6203">
                  <c:v>41789.709606481476</c:v>
                </c:pt>
                <c:pt idx="6204">
                  <c:v>41789.730208333334</c:v>
                </c:pt>
                <c:pt idx="6205">
                  <c:v>41789.751273148213</c:v>
                </c:pt>
                <c:pt idx="6206">
                  <c:v>41789.772106481476</c:v>
                </c:pt>
                <c:pt idx="6207">
                  <c:v>41789.792939814804</c:v>
                </c:pt>
                <c:pt idx="6208">
                  <c:v>41789.813773148213</c:v>
                </c:pt>
                <c:pt idx="6209">
                  <c:v>41789.834606481483</c:v>
                </c:pt>
                <c:pt idx="6210">
                  <c:v>41789.855439814812</c:v>
                </c:pt>
                <c:pt idx="6211">
                  <c:v>41789.876273148329</c:v>
                </c:pt>
                <c:pt idx="6212">
                  <c:v>41789.897106481476</c:v>
                </c:pt>
                <c:pt idx="6213">
                  <c:v>41789.917939814812</c:v>
                </c:pt>
                <c:pt idx="6214">
                  <c:v>41789.938773148213</c:v>
                </c:pt>
                <c:pt idx="6215">
                  <c:v>41789.959606481483</c:v>
                </c:pt>
                <c:pt idx="6216">
                  <c:v>41789.980439814812</c:v>
                </c:pt>
                <c:pt idx="6217">
                  <c:v>41790.001273148213</c:v>
                </c:pt>
                <c:pt idx="6218">
                  <c:v>41790.022106481476</c:v>
                </c:pt>
                <c:pt idx="6219">
                  <c:v>41790.042939814812</c:v>
                </c:pt>
                <c:pt idx="6220">
                  <c:v>41790.063773148147</c:v>
                </c:pt>
                <c:pt idx="6221">
                  <c:v>41790.084606481483</c:v>
                </c:pt>
                <c:pt idx="6222">
                  <c:v>41790.105439814804</c:v>
                </c:pt>
                <c:pt idx="6223">
                  <c:v>41790.126273148213</c:v>
                </c:pt>
                <c:pt idx="6224">
                  <c:v>41790.147106481476</c:v>
                </c:pt>
                <c:pt idx="6225">
                  <c:v>41790.167939814804</c:v>
                </c:pt>
                <c:pt idx="6226">
                  <c:v>41790.18854166667</c:v>
                </c:pt>
                <c:pt idx="6227">
                  <c:v>41790.209606481476</c:v>
                </c:pt>
                <c:pt idx="6228">
                  <c:v>41790.230439814804</c:v>
                </c:pt>
                <c:pt idx="6229">
                  <c:v>41790.251273148213</c:v>
                </c:pt>
                <c:pt idx="6230">
                  <c:v>41790.272106481476</c:v>
                </c:pt>
                <c:pt idx="6231">
                  <c:v>41790.292939814804</c:v>
                </c:pt>
                <c:pt idx="6232">
                  <c:v>41790.31354166667</c:v>
                </c:pt>
                <c:pt idx="6233">
                  <c:v>41790.334606481483</c:v>
                </c:pt>
                <c:pt idx="6234">
                  <c:v>41790.355208333342</c:v>
                </c:pt>
                <c:pt idx="6235">
                  <c:v>41790.376273148329</c:v>
                </c:pt>
                <c:pt idx="6236">
                  <c:v>41790.397106481476</c:v>
                </c:pt>
                <c:pt idx="6237">
                  <c:v>41790.417939814812</c:v>
                </c:pt>
                <c:pt idx="6238">
                  <c:v>41790.438773148213</c:v>
                </c:pt>
                <c:pt idx="6239">
                  <c:v>41790.459606481483</c:v>
                </c:pt>
                <c:pt idx="6240">
                  <c:v>41790.480439814812</c:v>
                </c:pt>
                <c:pt idx="6241">
                  <c:v>41790.501273148213</c:v>
                </c:pt>
                <c:pt idx="6242">
                  <c:v>41790.522106481476</c:v>
                </c:pt>
                <c:pt idx="6243">
                  <c:v>41790.542939814812</c:v>
                </c:pt>
                <c:pt idx="6244">
                  <c:v>41790.563773148147</c:v>
                </c:pt>
                <c:pt idx="6245">
                  <c:v>41790.584606481483</c:v>
                </c:pt>
                <c:pt idx="6246">
                  <c:v>41790.605208333334</c:v>
                </c:pt>
                <c:pt idx="6247">
                  <c:v>41790.626273148213</c:v>
                </c:pt>
                <c:pt idx="6248">
                  <c:v>41790.646875000013</c:v>
                </c:pt>
                <c:pt idx="6249">
                  <c:v>41790.667939814804</c:v>
                </c:pt>
                <c:pt idx="6250">
                  <c:v>41790.688773148213</c:v>
                </c:pt>
                <c:pt idx="6251">
                  <c:v>41790.709374999999</c:v>
                </c:pt>
                <c:pt idx="6252">
                  <c:v>41790.730439814804</c:v>
                </c:pt>
                <c:pt idx="6253">
                  <c:v>41790.751273148213</c:v>
                </c:pt>
                <c:pt idx="6254">
                  <c:v>41790.772106481476</c:v>
                </c:pt>
                <c:pt idx="6255">
                  <c:v>41790.792939814804</c:v>
                </c:pt>
                <c:pt idx="6256">
                  <c:v>41790.813773148213</c:v>
                </c:pt>
                <c:pt idx="6257">
                  <c:v>41790.834606481483</c:v>
                </c:pt>
                <c:pt idx="6258">
                  <c:v>41790.855439814812</c:v>
                </c:pt>
                <c:pt idx="6259">
                  <c:v>41790.876273148329</c:v>
                </c:pt>
                <c:pt idx="6260">
                  <c:v>41790.897106481476</c:v>
                </c:pt>
                <c:pt idx="6261">
                  <c:v>41790.917939814812</c:v>
                </c:pt>
                <c:pt idx="6262">
                  <c:v>41790.938773148213</c:v>
                </c:pt>
                <c:pt idx="6263">
                  <c:v>41790.959606481483</c:v>
                </c:pt>
                <c:pt idx="6264">
                  <c:v>41790.980439814812</c:v>
                </c:pt>
                <c:pt idx="6265">
                  <c:v>41791.001273148213</c:v>
                </c:pt>
                <c:pt idx="6266">
                  <c:v>41791.022106481476</c:v>
                </c:pt>
                <c:pt idx="6267">
                  <c:v>41791.042939814812</c:v>
                </c:pt>
                <c:pt idx="6268">
                  <c:v>41791.063541666575</c:v>
                </c:pt>
                <c:pt idx="6269">
                  <c:v>41791.084606481483</c:v>
                </c:pt>
                <c:pt idx="6270">
                  <c:v>41791.105439814804</c:v>
                </c:pt>
                <c:pt idx="6271">
                  <c:v>41791.126273148213</c:v>
                </c:pt>
                <c:pt idx="6272">
                  <c:v>41791.147106481476</c:v>
                </c:pt>
                <c:pt idx="6273">
                  <c:v>41791.167939814804</c:v>
                </c:pt>
                <c:pt idx="6274">
                  <c:v>41791.188773148213</c:v>
                </c:pt>
                <c:pt idx="6275">
                  <c:v>41791.209606481476</c:v>
                </c:pt>
                <c:pt idx="6276">
                  <c:v>41791.230439814804</c:v>
                </c:pt>
                <c:pt idx="6277">
                  <c:v>41791.251273148213</c:v>
                </c:pt>
                <c:pt idx="6278">
                  <c:v>41791.272106481476</c:v>
                </c:pt>
                <c:pt idx="6279">
                  <c:v>41791.292708333182</c:v>
                </c:pt>
                <c:pt idx="6280">
                  <c:v>41791.313773148213</c:v>
                </c:pt>
                <c:pt idx="6281">
                  <c:v>41791.334606481483</c:v>
                </c:pt>
                <c:pt idx="6282">
                  <c:v>41791.355439814812</c:v>
                </c:pt>
                <c:pt idx="6283">
                  <c:v>41791.376273148329</c:v>
                </c:pt>
                <c:pt idx="6284">
                  <c:v>41791.397106481476</c:v>
                </c:pt>
                <c:pt idx="6285">
                  <c:v>41791.417708333334</c:v>
                </c:pt>
                <c:pt idx="6286">
                  <c:v>41791.438773148213</c:v>
                </c:pt>
                <c:pt idx="6287">
                  <c:v>41791.459606481483</c:v>
                </c:pt>
                <c:pt idx="6288">
                  <c:v>41791.480439814812</c:v>
                </c:pt>
                <c:pt idx="6289">
                  <c:v>41791.501273148213</c:v>
                </c:pt>
                <c:pt idx="6290">
                  <c:v>41791.521874999999</c:v>
                </c:pt>
                <c:pt idx="6291">
                  <c:v>41791.542939814812</c:v>
                </c:pt>
                <c:pt idx="6292">
                  <c:v>41791.563773148147</c:v>
                </c:pt>
                <c:pt idx="6293">
                  <c:v>41791.584606481483</c:v>
                </c:pt>
                <c:pt idx="6294">
                  <c:v>41791.605439814804</c:v>
                </c:pt>
                <c:pt idx="6295">
                  <c:v>41791.626041666575</c:v>
                </c:pt>
                <c:pt idx="6296">
                  <c:v>41791.646875000013</c:v>
                </c:pt>
                <c:pt idx="6297">
                  <c:v>41791.667939814804</c:v>
                </c:pt>
                <c:pt idx="6298">
                  <c:v>41791.688773148213</c:v>
                </c:pt>
                <c:pt idx="6299">
                  <c:v>41791.709606481476</c:v>
                </c:pt>
                <c:pt idx="6300">
                  <c:v>41791.730439814804</c:v>
                </c:pt>
                <c:pt idx="6301">
                  <c:v>41791.751273148213</c:v>
                </c:pt>
                <c:pt idx="6302">
                  <c:v>41791.772106481476</c:v>
                </c:pt>
                <c:pt idx="6303">
                  <c:v>41791.792939814804</c:v>
                </c:pt>
                <c:pt idx="6304">
                  <c:v>41791.813773148213</c:v>
                </c:pt>
                <c:pt idx="6305">
                  <c:v>41791.834606481483</c:v>
                </c:pt>
                <c:pt idx="6306">
                  <c:v>41791.855439814812</c:v>
                </c:pt>
                <c:pt idx="6307">
                  <c:v>41791.876273148329</c:v>
                </c:pt>
                <c:pt idx="6308">
                  <c:v>41791.897106481476</c:v>
                </c:pt>
                <c:pt idx="6309">
                  <c:v>41791.917939814812</c:v>
                </c:pt>
                <c:pt idx="6310">
                  <c:v>41791.938773148213</c:v>
                </c:pt>
                <c:pt idx="6311">
                  <c:v>41791.959606481483</c:v>
                </c:pt>
                <c:pt idx="6312">
                  <c:v>41791.980439814812</c:v>
                </c:pt>
                <c:pt idx="6313">
                  <c:v>41792.001273148213</c:v>
                </c:pt>
                <c:pt idx="6314">
                  <c:v>41792.022106481476</c:v>
                </c:pt>
                <c:pt idx="6315">
                  <c:v>41792.042939814812</c:v>
                </c:pt>
                <c:pt idx="6316">
                  <c:v>41792.063773148147</c:v>
                </c:pt>
                <c:pt idx="6317">
                  <c:v>41792.084606481483</c:v>
                </c:pt>
                <c:pt idx="6318">
                  <c:v>41792.105439814804</c:v>
                </c:pt>
                <c:pt idx="6319">
                  <c:v>41792.126273148213</c:v>
                </c:pt>
                <c:pt idx="6320">
                  <c:v>41792.146875000013</c:v>
                </c:pt>
                <c:pt idx="6321">
                  <c:v>41792.167708333182</c:v>
                </c:pt>
                <c:pt idx="6322">
                  <c:v>41792.188773148213</c:v>
                </c:pt>
                <c:pt idx="6323">
                  <c:v>41792.209606481476</c:v>
                </c:pt>
                <c:pt idx="6324">
                  <c:v>41792.230439814804</c:v>
                </c:pt>
                <c:pt idx="6325">
                  <c:v>41792.251273148213</c:v>
                </c:pt>
                <c:pt idx="6326">
                  <c:v>41792.272106481476</c:v>
                </c:pt>
                <c:pt idx="6327">
                  <c:v>41792.292939814804</c:v>
                </c:pt>
                <c:pt idx="6328">
                  <c:v>41792.313773148213</c:v>
                </c:pt>
                <c:pt idx="6329">
                  <c:v>41792.335393518515</c:v>
                </c:pt>
                <c:pt idx="6330">
                  <c:v>41792.355439814812</c:v>
                </c:pt>
                <c:pt idx="6331">
                  <c:v>41792.376273148329</c:v>
                </c:pt>
                <c:pt idx="6332">
                  <c:v>41792.397106481476</c:v>
                </c:pt>
                <c:pt idx="6333">
                  <c:v>41792.417708333334</c:v>
                </c:pt>
                <c:pt idx="6334">
                  <c:v>41792.438773148213</c:v>
                </c:pt>
                <c:pt idx="6335">
                  <c:v>41792.459606481483</c:v>
                </c:pt>
                <c:pt idx="6336">
                  <c:v>41792.480439814812</c:v>
                </c:pt>
                <c:pt idx="6337">
                  <c:v>41792.501273148213</c:v>
                </c:pt>
                <c:pt idx="6338">
                  <c:v>41792.522106481476</c:v>
                </c:pt>
                <c:pt idx="6339">
                  <c:v>41792.542939814812</c:v>
                </c:pt>
                <c:pt idx="6340">
                  <c:v>41792.563773148147</c:v>
                </c:pt>
                <c:pt idx="6341">
                  <c:v>41792.585405092592</c:v>
                </c:pt>
                <c:pt idx="6342">
                  <c:v>41792.605439814804</c:v>
                </c:pt>
                <c:pt idx="6343">
                  <c:v>41792.626273148213</c:v>
                </c:pt>
                <c:pt idx="6344">
                  <c:v>41792.647106481476</c:v>
                </c:pt>
                <c:pt idx="6345">
                  <c:v>41792.667708333182</c:v>
                </c:pt>
                <c:pt idx="6346">
                  <c:v>41792.688773148213</c:v>
                </c:pt>
                <c:pt idx="6347">
                  <c:v>41792.709606481476</c:v>
                </c:pt>
                <c:pt idx="6348">
                  <c:v>41792.730439814804</c:v>
                </c:pt>
                <c:pt idx="6349">
                  <c:v>41792.751041666575</c:v>
                </c:pt>
                <c:pt idx="6350">
                  <c:v>41792.772106481476</c:v>
                </c:pt>
                <c:pt idx="6351">
                  <c:v>41792.792939814804</c:v>
                </c:pt>
                <c:pt idx="6352">
                  <c:v>41792.813773148213</c:v>
                </c:pt>
                <c:pt idx="6353">
                  <c:v>41792.834606481483</c:v>
                </c:pt>
                <c:pt idx="6354">
                  <c:v>41792.855439814812</c:v>
                </c:pt>
                <c:pt idx="6355">
                  <c:v>41792.876273148329</c:v>
                </c:pt>
                <c:pt idx="6356">
                  <c:v>41792.897106481476</c:v>
                </c:pt>
                <c:pt idx="6357">
                  <c:v>41792.917939814812</c:v>
                </c:pt>
                <c:pt idx="6358">
                  <c:v>41792.938773148213</c:v>
                </c:pt>
                <c:pt idx="6359">
                  <c:v>41792.959606481483</c:v>
                </c:pt>
                <c:pt idx="6360">
                  <c:v>41792.980439814812</c:v>
                </c:pt>
                <c:pt idx="6361">
                  <c:v>41793.001273148213</c:v>
                </c:pt>
                <c:pt idx="6362">
                  <c:v>41793.022106481476</c:v>
                </c:pt>
                <c:pt idx="6363">
                  <c:v>41793.042939814812</c:v>
                </c:pt>
                <c:pt idx="6364">
                  <c:v>41793.063773148147</c:v>
                </c:pt>
                <c:pt idx="6365">
                  <c:v>41793.084606481483</c:v>
                </c:pt>
                <c:pt idx="6366">
                  <c:v>41793.105439814804</c:v>
                </c:pt>
                <c:pt idx="6367">
                  <c:v>41793.126273148213</c:v>
                </c:pt>
                <c:pt idx="6368">
                  <c:v>41793.147106481476</c:v>
                </c:pt>
                <c:pt idx="6369">
                  <c:v>41793.167939814804</c:v>
                </c:pt>
                <c:pt idx="6370">
                  <c:v>41793.188773148213</c:v>
                </c:pt>
                <c:pt idx="6371">
                  <c:v>41793.209374999999</c:v>
                </c:pt>
                <c:pt idx="6372">
                  <c:v>41793.230208333334</c:v>
                </c:pt>
                <c:pt idx="6373">
                  <c:v>41793.251273148213</c:v>
                </c:pt>
                <c:pt idx="6374">
                  <c:v>41793.272106481476</c:v>
                </c:pt>
                <c:pt idx="6375">
                  <c:v>41793.292939814804</c:v>
                </c:pt>
                <c:pt idx="6376">
                  <c:v>41793.313773148213</c:v>
                </c:pt>
                <c:pt idx="6377">
                  <c:v>41793.334606481483</c:v>
                </c:pt>
                <c:pt idx="6378">
                  <c:v>41793.355439814812</c:v>
                </c:pt>
                <c:pt idx="6379">
                  <c:v>41793.37604166667</c:v>
                </c:pt>
                <c:pt idx="6380">
                  <c:v>41793.396875000013</c:v>
                </c:pt>
                <c:pt idx="6381">
                  <c:v>41793.417939814812</c:v>
                </c:pt>
                <c:pt idx="6382">
                  <c:v>41793.438773148213</c:v>
                </c:pt>
                <c:pt idx="6383">
                  <c:v>41793.459606481483</c:v>
                </c:pt>
                <c:pt idx="6384">
                  <c:v>41793.480439814812</c:v>
                </c:pt>
                <c:pt idx="6385">
                  <c:v>41793.501273148213</c:v>
                </c:pt>
                <c:pt idx="6386">
                  <c:v>41793.522106481476</c:v>
                </c:pt>
                <c:pt idx="6387">
                  <c:v>41793.542939814812</c:v>
                </c:pt>
                <c:pt idx="6388">
                  <c:v>41793.563773148147</c:v>
                </c:pt>
                <c:pt idx="6389">
                  <c:v>41793.584606481483</c:v>
                </c:pt>
                <c:pt idx="6390">
                  <c:v>41793.605439814804</c:v>
                </c:pt>
                <c:pt idx="6391">
                  <c:v>41793.626273148213</c:v>
                </c:pt>
                <c:pt idx="6392">
                  <c:v>41793.647106481476</c:v>
                </c:pt>
                <c:pt idx="6393">
                  <c:v>41793.667939814804</c:v>
                </c:pt>
                <c:pt idx="6394">
                  <c:v>41793.688773148213</c:v>
                </c:pt>
                <c:pt idx="6395">
                  <c:v>41793.709606481476</c:v>
                </c:pt>
                <c:pt idx="6396">
                  <c:v>41793.730208333334</c:v>
                </c:pt>
                <c:pt idx="6397">
                  <c:v>41793.751273148213</c:v>
                </c:pt>
                <c:pt idx="6398">
                  <c:v>41793.771874999999</c:v>
                </c:pt>
                <c:pt idx="6399">
                  <c:v>41793.792939814804</c:v>
                </c:pt>
                <c:pt idx="6400">
                  <c:v>41793.813773148213</c:v>
                </c:pt>
                <c:pt idx="6401">
                  <c:v>41793.834606481483</c:v>
                </c:pt>
                <c:pt idx="6402">
                  <c:v>41793.855439814812</c:v>
                </c:pt>
                <c:pt idx="6403">
                  <c:v>41793.87604166667</c:v>
                </c:pt>
                <c:pt idx="6404">
                  <c:v>41793.896875000013</c:v>
                </c:pt>
                <c:pt idx="6405">
                  <c:v>41793.917939814812</c:v>
                </c:pt>
                <c:pt idx="6406">
                  <c:v>41793.938773148213</c:v>
                </c:pt>
                <c:pt idx="6407">
                  <c:v>41793.959606481483</c:v>
                </c:pt>
                <c:pt idx="6408">
                  <c:v>41793.980439814812</c:v>
                </c:pt>
                <c:pt idx="6409">
                  <c:v>41794.001273148213</c:v>
                </c:pt>
                <c:pt idx="6410">
                  <c:v>41794.022106481476</c:v>
                </c:pt>
                <c:pt idx="6411">
                  <c:v>41794.042939814812</c:v>
                </c:pt>
                <c:pt idx="6412">
                  <c:v>41794.063773148147</c:v>
                </c:pt>
                <c:pt idx="6413">
                  <c:v>41794.084606481483</c:v>
                </c:pt>
                <c:pt idx="6414">
                  <c:v>41794.105439814804</c:v>
                </c:pt>
                <c:pt idx="6415">
                  <c:v>41794.126273148213</c:v>
                </c:pt>
                <c:pt idx="6416">
                  <c:v>41794.147106481476</c:v>
                </c:pt>
                <c:pt idx="6417">
                  <c:v>41794.167939814804</c:v>
                </c:pt>
                <c:pt idx="6418">
                  <c:v>41794.188703703599</c:v>
                </c:pt>
                <c:pt idx="6419">
                  <c:v>41794.209606481476</c:v>
                </c:pt>
                <c:pt idx="6420">
                  <c:v>41794.230439814804</c:v>
                </c:pt>
                <c:pt idx="6421">
                  <c:v>41794.251273148213</c:v>
                </c:pt>
                <c:pt idx="6422">
                  <c:v>41794.272106481476</c:v>
                </c:pt>
                <c:pt idx="6423">
                  <c:v>41794.292939814804</c:v>
                </c:pt>
                <c:pt idx="6424">
                  <c:v>41794.31354166667</c:v>
                </c:pt>
                <c:pt idx="6425">
                  <c:v>41794.334375000013</c:v>
                </c:pt>
                <c:pt idx="6426">
                  <c:v>41794.355439814812</c:v>
                </c:pt>
                <c:pt idx="6427">
                  <c:v>41794.376273148329</c:v>
                </c:pt>
                <c:pt idx="6428">
                  <c:v>41794.397106481476</c:v>
                </c:pt>
                <c:pt idx="6429">
                  <c:v>41794.417939814812</c:v>
                </c:pt>
                <c:pt idx="6430">
                  <c:v>41794.438773148213</c:v>
                </c:pt>
                <c:pt idx="6431">
                  <c:v>41794.459606481483</c:v>
                </c:pt>
                <c:pt idx="6432">
                  <c:v>41794.480439814812</c:v>
                </c:pt>
                <c:pt idx="6433">
                  <c:v>41794.501273148213</c:v>
                </c:pt>
                <c:pt idx="6434">
                  <c:v>41794.522106481476</c:v>
                </c:pt>
                <c:pt idx="6435">
                  <c:v>41794.542939814812</c:v>
                </c:pt>
                <c:pt idx="6436">
                  <c:v>41794.563773148147</c:v>
                </c:pt>
                <c:pt idx="6437">
                  <c:v>41794.584606481483</c:v>
                </c:pt>
                <c:pt idx="6438">
                  <c:v>41794.605439814804</c:v>
                </c:pt>
                <c:pt idx="6439">
                  <c:v>41794.626273148213</c:v>
                </c:pt>
                <c:pt idx="6440">
                  <c:v>41794.647106481476</c:v>
                </c:pt>
                <c:pt idx="6441">
                  <c:v>41794.667939814804</c:v>
                </c:pt>
                <c:pt idx="6442">
                  <c:v>41794.688773148213</c:v>
                </c:pt>
                <c:pt idx="6443">
                  <c:v>41794.709606481476</c:v>
                </c:pt>
                <c:pt idx="6444">
                  <c:v>41794.730439814804</c:v>
                </c:pt>
                <c:pt idx="6445">
                  <c:v>41794.751273148213</c:v>
                </c:pt>
                <c:pt idx="6446">
                  <c:v>41794.772106481476</c:v>
                </c:pt>
                <c:pt idx="6447">
                  <c:v>41794.792939814804</c:v>
                </c:pt>
                <c:pt idx="6448">
                  <c:v>41794.813773148213</c:v>
                </c:pt>
                <c:pt idx="6449">
                  <c:v>41794.834606481483</c:v>
                </c:pt>
                <c:pt idx="6450">
                  <c:v>41794.855439814812</c:v>
                </c:pt>
                <c:pt idx="6451">
                  <c:v>41794.876273148329</c:v>
                </c:pt>
                <c:pt idx="6452">
                  <c:v>41794.897106481476</c:v>
                </c:pt>
                <c:pt idx="6453">
                  <c:v>41794.917939814812</c:v>
                </c:pt>
                <c:pt idx="6454">
                  <c:v>41794.938773148213</c:v>
                </c:pt>
                <c:pt idx="6455">
                  <c:v>41794.959606481483</c:v>
                </c:pt>
                <c:pt idx="6456">
                  <c:v>41794.980439814812</c:v>
                </c:pt>
                <c:pt idx="6457">
                  <c:v>41795.001273148213</c:v>
                </c:pt>
                <c:pt idx="6458">
                  <c:v>41795.022106481476</c:v>
                </c:pt>
                <c:pt idx="6459">
                  <c:v>41795.042939814812</c:v>
                </c:pt>
                <c:pt idx="6460">
                  <c:v>41795.063773148147</c:v>
                </c:pt>
                <c:pt idx="6461">
                  <c:v>41795.084606481483</c:v>
                </c:pt>
                <c:pt idx="6462">
                  <c:v>41795.105439814804</c:v>
                </c:pt>
                <c:pt idx="6463">
                  <c:v>41795.126273148213</c:v>
                </c:pt>
                <c:pt idx="6464">
                  <c:v>41795.147106481476</c:v>
                </c:pt>
                <c:pt idx="6465">
                  <c:v>41795.167939814804</c:v>
                </c:pt>
                <c:pt idx="6466">
                  <c:v>41795.188773148213</c:v>
                </c:pt>
                <c:pt idx="6467">
                  <c:v>41795.209606481476</c:v>
                </c:pt>
                <c:pt idx="6468">
                  <c:v>41795.230439814804</c:v>
                </c:pt>
                <c:pt idx="6469">
                  <c:v>41795.251273148213</c:v>
                </c:pt>
                <c:pt idx="6470">
                  <c:v>41795.271874999999</c:v>
                </c:pt>
                <c:pt idx="6471">
                  <c:v>41795.292939814804</c:v>
                </c:pt>
                <c:pt idx="6472">
                  <c:v>41795.313773148213</c:v>
                </c:pt>
                <c:pt idx="6473">
                  <c:v>41795.334606481483</c:v>
                </c:pt>
                <c:pt idx="6474">
                  <c:v>41795.355439814812</c:v>
                </c:pt>
                <c:pt idx="6475">
                  <c:v>41795.376273148329</c:v>
                </c:pt>
                <c:pt idx="6476">
                  <c:v>41795.397106481476</c:v>
                </c:pt>
                <c:pt idx="6477">
                  <c:v>41795.417939814812</c:v>
                </c:pt>
                <c:pt idx="6478">
                  <c:v>41795.438773148213</c:v>
                </c:pt>
                <c:pt idx="6479">
                  <c:v>41795.459606481483</c:v>
                </c:pt>
                <c:pt idx="6480">
                  <c:v>41795.480208333342</c:v>
                </c:pt>
                <c:pt idx="6481">
                  <c:v>41795.501273148213</c:v>
                </c:pt>
                <c:pt idx="6482">
                  <c:v>41795.522106481476</c:v>
                </c:pt>
                <c:pt idx="6483">
                  <c:v>41795.542939814812</c:v>
                </c:pt>
                <c:pt idx="6484">
                  <c:v>41795.563773148147</c:v>
                </c:pt>
                <c:pt idx="6485">
                  <c:v>41795.584606481483</c:v>
                </c:pt>
                <c:pt idx="6486">
                  <c:v>41795.605439814804</c:v>
                </c:pt>
                <c:pt idx="6487">
                  <c:v>41795.626273148213</c:v>
                </c:pt>
                <c:pt idx="6488">
                  <c:v>41795.647106481476</c:v>
                </c:pt>
                <c:pt idx="6489">
                  <c:v>41795.667939814804</c:v>
                </c:pt>
                <c:pt idx="6490">
                  <c:v>41795.688773148213</c:v>
                </c:pt>
                <c:pt idx="6491">
                  <c:v>41795.709606481476</c:v>
                </c:pt>
                <c:pt idx="6492">
                  <c:v>41795.730439814804</c:v>
                </c:pt>
                <c:pt idx="6493">
                  <c:v>41795.751273148213</c:v>
                </c:pt>
                <c:pt idx="6494">
                  <c:v>41795.772106481476</c:v>
                </c:pt>
                <c:pt idx="6495">
                  <c:v>41795.792939814804</c:v>
                </c:pt>
                <c:pt idx="6496">
                  <c:v>41795.813773148213</c:v>
                </c:pt>
                <c:pt idx="6497">
                  <c:v>41795.834606481483</c:v>
                </c:pt>
                <c:pt idx="6498">
                  <c:v>41795.855439814812</c:v>
                </c:pt>
                <c:pt idx="6499">
                  <c:v>41795.876273148329</c:v>
                </c:pt>
                <c:pt idx="6500">
                  <c:v>41795.896921296298</c:v>
                </c:pt>
                <c:pt idx="6501">
                  <c:v>41795.917939814812</c:v>
                </c:pt>
                <c:pt idx="6502">
                  <c:v>41795.938773148213</c:v>
                </c:pt>
                <c:pt idx="6503">
                  <c:v>41795.959606481483</c:v>
                </c:pt>
                <c:pt idx="6504">
                  <c:v>41795.980439814812</c:v>
                </c:pt>
                <c:pt idx="6505">
                  <c:v>41796.001168981355</c:v>
                </c:pt>
                <c:pt idx="6506">
                  <c:v>41796.022106481476</c:v>
                </c:pt>
                <c:pt idx="6507">
                  <c:v>41796.042939814812</c:v>
                </c:pt>
                <c:pt idx="6508">
                  <c:v>41796.063738425932</c:v>
                </c:pt>
                <c:pt idx="6509">
                  <c:v>41796.084629629629</c:v>
                </c:pt>
                <c:pt idx="6510">
                  <c:v>41796.105439814804</c:v>
                </c:pt>
                <c:pt idx="6511">
                  <c:v>41796.126273148213</c:v>
                </c:pt>
                <c:pt idx="6512">
                  <c:v>41796.147106481476</c:v>
                </c:pt>
                <c:pt idx="6513">
                  <c:v>41796.167939814804</c:v>
                </c:pt>
                <c:pt idx="6514">
                  <c:v>41796.188773148213</c:v>
                </c:pt>
                <c:pt idx="6515">
                  <c:v>41796.209606481476</c:v>
                </c:pt>
                <c:pt idx="6516">
                  <c:v>41796.230439814804</c:v>
                </c:pt>
                <c:pt idx="6517">
                  <c:v>41796.251273148213</c:v>
                </c:pt>
                <c:pt idx="6518">
                  <c:v>41796.271874999999</c:v>
                </c:pt>
                <c:pt idx="6519">
                  <c:v>41796.292708333182</c:v>
                </c:pt>
                <c:pt idx="6520">
                  <c:v>41796.313773148213</c:v>
                </c:pt>
                <c:pt idx="6521">
                  <c:v>41796.334606481483</c:v>
                </c:pt>
                <c:pt idx="6522">
                  <c:v>41796.355439814812</c:v>
                </c:pt>
                <c:pt idx="6523">
                  <c:v>41798.459131944546</c:v>
                </c:pt>
                <c:pt idx="6524">
                  <c:v>41798.480208333342</c:v>
                </c:pt>
                <c:pt idx="6525">
                  <c:v>41798.501041666575</c:v>
                </c:pt>
                <c:pt idx="6526">
                  <c:v>41798.522106481476</c:v>
                </c:pt>
                <c:pt idx="6527">
                  <c:v>41798.542939814812</c:v>
                </c:pt>
                <c:pt idx="6528">
                  <c:v>41798.563773148147</c:v>
                </c:pt>
                <c:pt idx="6529">
                  <c:v>41798.584606481483</c:v>
                </c:pt>
                <c:pt idx="6530">
                  <c:v>41798.605439814804</c:v>
                </c:pt>
                <c:pt idx="6531">
                  <c:v>41798.626273148213</c:v>
                </c:pt>
                <c:pt idx="6532">
                  <c:v>41798.647905092592</c:v>
                </c:pt>
                <c:pt idx="6533">
                  <c:v>41798.667939814804</c:v>
                </c:pt>
                <c:pt idx="6534">
                  <c:v>41798.688773148213</c:v>
                </c:pt>
                <c:pt idx="6535">
                  <c:v>41798.709606481476</c:v>
                </c:pt>
                <c:pt idx="6536">
                  <c:v>41798.730439814804</c:v>
                </c:pt>
                <c:pt idx="6537">
                  <c:v>41798.751273148213</c:v>
                </c:pt>
                <c:pt idx="6538">
                  <c:v>41798.772106481476</c:v>
                </c:pt>
                <c:pt idx="6539">
                  <c:v>41798.792939814804</c:v>
                </c:pt>
                <c:pt idx="6540">
                  <c:v>41798.813773148213</c:v>
                </c:pt>
                <c:pt idx="6541">
                  <c:v>41798.834606481483</c:v>
                </c:pt>
                <c:pt idx="6542">
                  <c:v>41798.855439814812</c:v>
                </c:pt>
                <c:pt idx="6543">
                  <c:v>41798.876273148329</c:v>
                </c:pt>
                <c:pt idx="6544">
                  <c:v>41798.897106481476</c:v>
                </c:pt>
                <c:pt idx="6545">
                  <c:v>41798.917939814812</c:v>
                </c:pt>
                <c:pt idx="6546">
                  <c:v>41798.938773148213</c:v>
                </c:pt>
                <c:pt idx="6547">
                  <c:v>41798.959606481483</c:v>
                </c:pt>
                <c:pt idx="6548">
                  <c:v>41798.980439814812</c:v>
                </c:pt>
                <c:pt idx="6549">
                  <c:v>41799.001273148213</c:v>
                </c:pt>
                <c:pt idx="6550">
                  <c:v>41799.022106481476</c:v>
                </c:pt>
                <c:pt idx="6551">
                  <c:v>41799.042708333334</c:v>
                </c:pt>
                <c:pt idx="6552">
                  <c:v>41799.063541666575</c:v>
                </c:pt>
                <c:pt idx="6553">
                  <c:v>41799.084606481483</c:v>
                </c:pt>
                <c:pt idx="6554">
                  <c:v>41799.105439814804</c:v>
                </c:pt>
                <c:pt idx="6555">
                  <c:v>41799.126273148213</c:v>
                </c:pt>
                <c:pt idx="6556">
                  <c:v>41799.147106481476</c:v>
                </c:pt>
                <c:pt idx="6557">
                  <c:v>41799.167939814804</c:v>
                </c:pt>
                <c:pt idx="6558">
                  <c:v>41799.188773148213</c:v>
                </c:pt>
                <c:pt idx="6559">
                  <c:v>41799.209606481476</c:v>
                </c:pt>
                <c:pt idx="6560">
                  <c:v>41799.230439814804</c:v>
                </c:pt>
                <c:pt idx="6561">
                  <c:v>41799.251273148213</c:v>
                </c:pt>
                <c:pt idx="6562">
                  <c:v>41799.272106481476</c:v>
                </c:pt>
                <c:pt idx="6563">
                  <c:v>41799.292939814804</c:v>
                </c:pt>
                <c:pt idx="6564">
                  <c:v>41799.31354166667</c:v>
                </c:pt>
                <c:pt idx="6565">
                  <c:v>41799.334375000013</c:v>
                </c:pt>
                <c:pt idx="6566">
                  <c:v>41799.355439814812</c:v>
                </c:pt>
                <c:pt idx="6567">
                  <c:v>41799.376273148329</c:v>
                </c:pt>
                <c:pt idx="6568">
                  <c:v>41799.397106481476</c:v>
                </c:pt>
                <c:pt idx="6569">
                  <c:v>41799.417939814812</c:v>
                </c:pt>
                <c:pt idx="6570">
                  <c:v>41799.438773148213</c:v>
                </c:pt>
                <c:pt idx="6571">
                  <c:v>41799.459606481483</c:v>
                </c:pt>
                <c:pt idx="6572">
                  <c:v>41799.480439814812</c:v>
                </c:pt>
                <c:pt idx="6573">
                  <c:v>41799.501273148213</c:v>
                </c:pt>
                <c:pt idx="6574">
                  <c:v>41799.522106481476</c:v>
                </c:pt>
                <c:pt idx="6575">
                  <c:v>41799.542939814812</c:v>
                </c:pt>
                <c:pt idx="6576">
                  <c:v>41799.563773148147</c:v>
                </c:pt>
                <c:pt idx="6577">
                  <c:v>41799.584606481483</c:v>
                </c:pt>
                <c:pt idx="6578">
                  <c:v>41799.605439814804</c:v>
                </c:pt>
                <c:pt idx="6579">
                  <c:v>41799.626273148213</c:v>
                </c:pt>
                <c:pt idx="6580">
                  <c:v>41799.647106481476</c:v>
                </c:pt>
                <c:pt idx="6581">
                  <c:v>41799.667939814804</c:v>
                </c:pt>
                <c:pt idx="6582">
                  <c:v>41799.688773148213</c:v>
                </c:pt>
                <c:pt idx="6583">
                  <c:v>41799.709606481476</c:v>
                </c:pt>
                <c:pt idx="6584">
                  <c:v>41799.730208333334</c:v>
                </c:pt>
                <c:pt idx="6585">
                  <c:v>41799.751273148213</c:v>
                </c:pt>
                <c:pt idx="6586">
                  <c:v>41799.771874999999</c:v>
                </c:pt>
                <c:pt idx="6587">
                  <c:v>41799.792939814804</c:v>
                </c:pt>
                <c:pt idx="6588">
                  <c:v>41799.813773148213</c:v>
                </c:pt>
                <c:pt idx="6589">
                  <c:v>41799.834606481483</c:v>
                </c:pt>
                <c:pt idx="6590">
                  <c:v>41799.855439814812</c:v>
                </c:pt>
                <c:pt idx="6591">
                  <c:v>41799.876273148329</c:v>
                </c:pt>
                <c:pt idx="6592">
                  <c:v>41799.897106481476</c:v>
                </c:pt>
                <c:pt idx="6593">
                  <c:v>41799.917939814812</c:v>
                </c:pt>
                <c:pt idx="6594">
                  <c:v>41799.938773148213</c:v>
                </c:pt>
                <c:pt idx="6595">
                  <c:v>41799.959606481483</c:v>
                </c:pt>
                <c:pt idx="6596">
                  <c:v>41799.980439814812</c:v>
                </c:pt>
                <c:pt idx="6597">
                  <c:v>41800.001273148213</c:v>
                </c:pt>
                <c:pt idx="6598">
                  <c:v>41800.022106481476</c:v>
                </c:pt>
                <c:pt idx="6599">
                  <c:v>41800.042939814812</c:v>
                </c:pt>
                <c:pt idx="6600">
                  <c:v>41800.063773148147</c:v>
                </c:pt>
                <c:pt idx="6601">
                  <c:v>41800.084606481483</c:v>
                </c:pt>
                <c:pt idx="6602">
                  <c:v>41800.105439814804</c:v>
                </c:pt>
                <c:pt idx="6603">
                  <c:v>41800.126273148213</c:v>
                </c:pt>
                <c:pt idx="6604">
                  <c:v>41800.147106481476</c:v>
                </c:pt>
                <c:pt idx="6605">
                  <c:v>41800.167939814804</c:v>
                </c:pt>
                <c:pt idx="6606">
                  <c:v>41800.188773148213</c:v>
                </c:pt>
                <c:pt idx="6607">
                  <c:v>41800.209606481476</c:v>
                </c:pt>
                <c:pt idx="6608">
                  <c:v>41800.230208333334</c:v>
                </c:pt>
                <c:pt idx="6609">
                  <c:v>41800.251273148213</c:v>
                </c:pt>
                <c:pt idx="6610">
                  <c:v>41800.271874999999</c:v>
                </c:pt>
                <c:pt idx="6611">
                  <c:v>41800.292708333182</c:v>
                </c:pt>
                <c:pt idx="6612">
                  <c:v>41800.313773148213</c:v>
                </c:pt>
                <c:pt idx="6613">
                  <c:v>41800.334606481483</c:v>
                </c:pt>
                <c:pt idx="6614">
                  <c:v>41800.355439814812</c:v>
                </c:pt>
                <c:pt idx="6615">
                  <c:v>41800.376273148329</c:v>
                </c:pt>
                <c:pt idx="6616">
                  <c:v>41800.397106481476</c:v>
                </c:pt>
                <c:pt idx="6617">
                  <c:v>41800.417939814812</c:v>
                </c:pt>
                <c:pt idx="6618">
                  <c:v>41800.438773148213</c:v>
                </c:pt>
                <c:pt idx="6619">
                  <c:v>41800.459606481483</c:v>
                </c:pt>
                <c:pt idx="6620">
                  <c:v>41800.480439814812</c:v>
                </c:pt>
                <c:pt idx="6621">
                  <c:v>41800.501064814722</c:v>
                </c:pt>
                <c:pt idx="6622">
                  <c:v>41800.522106481476</c:v>
                </c:pt>
                <c:pt idx="6623">
                  <c:v>41800.542708333334</c:v>
                </c:pt>
                <c:pt idx="6624">
                  <c:v>41800.563773148147</c:v>
                </c:pt>
                <c:pt idx="6625">
                  <c:v>41800.584606481483</c:v>
                </c:pt>
                <c:pt idx="6626">
                  <c:v>41800.605439814804</c:v>
                </c:pt>
                <c:pt idx="6627">
                  <c:v>41800.626041666575</c:v>
                </c:pt>
                <c:pt idx="6628">
                  <c:v>41800.647106481476</c:v>
                </c:pt>
                <c:pt idx="6629">
                  <c:v>41800.667939814804</c:v>
                </c:pt>
                <c:pt idx="6630">
                  <c:v>41800.688773148213</c:v>
                </c:pt>
                <c:pt idx="6631">
                  <c:v>41800.709606481476</c:v>
                </c:pt>
                <c:pt idx="6632">
                  <c:v>41800.730439814804</c:v>
                </c:pt>
                <c:pt idx="6633">
                  <c:v>41800.751273148213</c:v>
                </c:pt>
                <c:pt idx="6634">
                  <c:v>41800.772106481476</c:v>
                </c:pt>
                <c:pt idx="6635">
                  <c:v>41800.792939814804</c:v>
                </c:pt>
                <c:pt idx="6636">
                  <c:v>41800.813773148213</c:v>
                </c:pt>
                <c:pt idx="6637">
                  <c:v>41800.834606481483</c:v>
                </c:pt>
                <c:pt idx="6638">
                  <c:v>41800.855439814812</c:v>
                </c:pt>
                <c:pt idx="6639">
                  <c:v>41800.876273148329</c:v>
                </c:pt>
                <c:pt idx="6640">
                  <c:v>41800.897106481476</c:v>
                </c:pt>
                <c:pt idx="6641">
                  <c:v>41800.917939814812</c:v>
                </c:pt>
                <c:pt idx="6642">
                  <c:v>41800.938773148213</c:v>
                </c:pt>
                <c:pt idx="6643">
                  <c:v>41800.959606481483</c:v>
                </c:pt>
                <c:pt idx="6644">
                  <c:v>41800.980439814812</c:v>
                </c:pt>
                <c:pt idx="6645">
                  <c:v>41801.001273148213</c:v>
                </c:pt>
                <c:pt idx="6646">
                  <c:v>41801.022106481476</c:v>
                </c:pt>
                <c:pt idx="6647">
                  <c:v>41801.042939814812</c:v>
                </c:pt>
                <c:pt idx="6648">
                  <c:v>41801.063773148147</c:v>
                </c:pt>
                <c:pt idx="6649">
                  <c:v>41801.084606481483</c:v>
                </c:pt>
                <c:pt idx="6650">
                  <c:v>41801.105439814804</c:v>
                </c:pt>
                <c:pt idx="6651">
                  <c:v>41801.126273148213</c:v>
                </c:pt>
                <c:pt idx="6652">
                  <c:v>41801.147106481476</c:v>
                </c:pt>
                <c:pt idx="6653">
                  <c:v>41801.167939814804</c:v>
                </c:pt>
                <c:pt idx="6654">
                  <c:v>41801.188773148213</c:v>
                </c:pt>
                <c:pt idx="6655">
                  <c:v>41801.209606481476</c:v>
                </c:pt>
                <c:pt idx="6656">
                  <c:v>41801.230439814804</c:v>
                </c:pt>
                <c:pt idx="6657">
                  <c:v>41801.251168981355</c:v>
                </c:pt>
                <c:pt idx="6658">
                  <c:v>41801.272002314814</c:v>
                </c:pt>
                <c:pt idx="6659">
                  <c:v>41801.292939814804</c:v>
                </c:pt>
                <c:pt idx="6660">
                  <c:v>41801.313773148213</c:v>
                </c:pt>
                <c:pt idx="6661">
                  <c:v>41801.334375000013</c:v>
                </c:pt>
                <c:pt idx="6662">
                  <c:v>41801.355439814812</c:v>
                </c:pt>
                <c:pt idx="6663">
                  <c:v>41801.376273148329</c:v>
                </c:pt>
                <c:pt idx="6664">
                  <c:v>41801.396875000013</c:v>
                </c:pt>
                <c:pt idx="6665">
                  <c:v>41801.417939814812</c:v>
                </c:pt>
                <c:pt idx="6666">
                  <c:v>41801.438773148213</c:v>
                </c:pt>
                <c:pt idx="6667">
                  <c:v>41801.459606481483</c:v>
                </c:pt>
                <c:pt idx="6668">
                  <c:v>41801.480439814812</c:v>
                </c:pt>
                <c:pt idx="6669">
                  <c:v>41801.501273148213</c:v>
                </c:pt>
                <c:pt idx="6670">
                  <c:v>41801.522106481476</c:v>
                </c:pt>
                <c:pt idx="6671">
                  <c:v>41801.542939814812</c:v>
                </c:pt>
                <c:pt idx="6672">
                  <c:v>41801.563773148147</c:v>
                </c:pt>
                <c:pt idx="6673">
                  <c:v>41801.584606481483</c:v>
                </c:pt>
                <c:pt idx="6674">
                  <c:v>41801.605439814804</c:v>
                </c:pt>
                <c:pt idx="6675">
                  <c:v>41801.62605324074</c:v>
                </c:pt>
                <c:pt idx="6676">
                  <c:v>41801.647106481476</c:v>
                </c:pt>
                <c:pt idx="6677">
                  <c:v>41801.667939814804</c:v>
                </c:pt>
                <c:pt idx="6678">
                  <c:v>41801.68854166667</c:v>
                </c:pt>
                <c:pt idx="6679">
                  <c:v>41801.709374999999</c:v>
                </c:pt>
                <c:pt idx="6680">
                  <c:v>41801.731226851734</c:v>
                </c:pt>
                <c:pt idx="6681">
                  <c:v>41801.751273148213</c:v>
                </c:pt>
                <c:pt idx="6682">
                  <c:v>41801.772106481476</c:v>
                </c:pt>
                <c:pt idx="6683">
                  <c:v>41801.792939814804</c:v>
                </c:pt>
                <c:pt idx="6684">
                  <c:v>41801.813773148213</c:v>
                </c:pt>
                <c:pt idx="6685">
                  <c:v>41801.834375000013</c:v>
                </c:pt>
                <c:pt idx="6686">
                  <c:v>41801.855439814812</c:v>
                </c:pt>
                <c:pt idx="6687">
                  <c:v>41801.876273148329</c:v>
                </c:pt>
                <c:pt idx="6688">
                  <c:v>41801.896875000013</c:v>
                </c:pt>
                <c:pt idx="6689">
                  <c:v>41801.917708333334</c:v>
                </c:pt>
                <c:pt idx="6690">
                  <c:v>41801.93854166667</c:v>
                </c:pt>
                <c:pt idx="6691">
                  <c:v>41801.959606481483</c:v>
                </c:pt>
                <c:pt idx="6692">
                  <c:v>41801.980439814812</c:v>
                </c:pt>
                <c:pt idx="6693">
                  <c:v>41802.001273148213</c:v>
                </c:pt>
                <c:pt idx="6694">
                  <c:v>41802.022106481476</c:v>
                </c:pt>
                <c:pt idx="6695">
                  <c:v>41802.042939814812</c:v>
                </c:pt>
                <c:pt idx="6696">
                  <c:v>41802.063773148147</c:v>
                </c:pt>
                <c:pt idx="6697">
                  <c:v>41802.084606481483</c:v>
                </c:pt>
                <c:pt idx="6698">
                  <c:v>41802.105439814804</c:v>
                </c:pt>
                <c:pt idx="6699">
                  <c:v>41802.126273148213</c:v>
                </c:pt>
                <c:pt idx="6700">
                  <c:v>41802.147106481476</c:v>
                </c:pt>
                <c:pt idx="6701">
                  <c:v>41802.167939814804</c:v>
                </c:pt>
                <c:pt idx="6702">
                  <c:v>41802.188773148213</c:v>
                </c:pt>
                <c:pt idx="6703">
                  <c:v>41802.209606481476</c:v>
                </c:pt>
                <c:pt idx="6704">
                  <c:v>41802.230439814804</c:v>
                </c:pt>
                <c:pt idx="6705">
                  <c:v>41802.251273148213</c:v>
                </c:pt>
                <c:pt idx="6706">
                  <c:v>41802.272106481476</c:v>
                </c:pt>
                <c:pt idx="6707">
                  <c:v>41802.292708333182</c:v>
                </c:pt>
                <c:pt idx="6708">
                  <c:v>41802.313773148213</c:v>
                </c:pt>
                <c:pt idx="6709">
                  <c:v>41802.334606481483</c:v>
                </c:pt>
                <c:pt idx="6710">
                  <c:v>41802.355439814812</c:v>
                </c:pt>
                <c:pt idx="6711">
                  <c:v>41802.376273148329</c:v>
                </c:pt>
                <c:pt idx="6712">
                  <c:v>41802.397106481476</c:v>
                </c:pt>
                <c:pt idx="6713">
                  <c:v>41802.417939814812</c:v>
                </c:pt>
                <c:pt idx="6714">
                  <c:v>41802.438773148213</c:v>
                </c:pt>
                <c:pt idx="6715">
                  <c:v>41802.459606481483</c:v>
                </c:pt>
                <c:pt idx="6716">
                  <c:v>41802.480439814812</c:v>
                </c:pt>
                <c:pt idx="6717">
                  <c:v>41802.501273148213</c:v>
                </c:pt>
                <c:pt idx="6718">
                  <c:v>41802.522106481476</c:v>
                </c:pt>
                <c:pt idx="6719">
                  <c:v>41802.542939814812</c:v>
                </c:pt>
                <c:pt idx="6720">
                  <c:v>41802.563773148147</c:v>
                </c:pt>
                <c:pt idx="6721">
                  <c:v>41802.584606481483</c:v>
                </c:pt>
                <c:pt idx="6722">
                  <c:v>41802.605439814804</c:v>
                </c:pt>
                <c:pt idx="6723">
                  <c:v>41802.626041666575</c:v>
                </c:pt>
                <c:pt idx="6724">
                  <c:v>41802.647106481476</c:v>
                </c:pt>
                <c:pt idx="6725">
                  <c:v>41802.667708333182</c:v>
                </c:pt>
                <c:pt idx="6726">
                  <c:v>41802.688773148213</c:v>
                </c:pt>
                <c:pt idx="6727">
                  <c:v>41802.709606481476</c:v>
                </c:pt>
                <c:pt idx="6728">
                  <c:v>41802.730439814804</c:v>
                </c:pt>
                <c:pt idx="6729">
                  <c:v>41802.751273148213</c:v>
                </c:pt>
                <c:pt idx="6730">
                  <c:v>41802.772106481476</c:v>
                </c:pt>
                <c:pt idx="6731">
                  <c:v>41802.792939814804</c:v>
                </c:pt>
                <c:pt idx="6732">
                  <c:v>41802.813773148213</c:v>
                </c:pt>
                <c:pt idx="6733">
                  <c:v>41802.834606481483</c:v>
                </c:pt>
                <c:pt idx="6734">
                  <c:v>41802.855439814812</c:v>
                </c:pt>
                <c:pt idx="6735">
                  <c:v>41802.876273148329</c:v>
                </c:pt>
                <c:pt idx="6736">
                  <c:v>41802.897106481476</c:v>
                </c:pt>
                <c:pt idx="6737">
                  <c:v>41802.917939814812</c:v>
                </c:pt>
                <c:pt idx="6738">
                  <c:v>41802.938773148213</c:v>
                </c:pt>
                <c:pt idx="6739">
                  <c:v>41802.959375000013</c:v>
                </c:pt>
                <c:pt idx="6740">
                  <c:v>41802.980439814812</c:v>
                </c:pt>
                <c:pt idx="6741">
                  <c:v>41803.001273148213</c:v>
                </c:pt>
                <c:pt idx="6742">
                  <c:v>41803.022106481476</c:v>
                </c:pt>
                <c:pt idx="6743">
                  <c:v>41803.042939814812</c:v>
                </c:pt>
                <c:pt idx="6744">
                  <c:v>41803.063773148147</c:v>
                </c:pt>
                <c:pt idx="6745">
                  <c:v>41803.084606481483</c:v>
                </c:pt>
                <c:pt idx="6746">
                  <c:v>41803.105439814804</c:v>
                </c:pt>
                <c:pt idx="6747">
                  <c:v>41803.126273148213</c:v>
                </c:pt>
                <c:pt idx="6748">
                  <c:v>41803.147106481476</c:v>
                </c:pt>
                <c:pt idx="6749">
                  <c:v>41803.167939814804</c:v>
                </c:pt>
                <c:pt idx="6750">
                  <c:v>41803.188773148213</c:v>
                </c:pt>
                <c:pt idx="6751">
                  <c:v>41803.209606481476</c:v>
                </c:pt>
                <c:pt idx="6752">
                  <c:v>41803.230439814804</c:v>
                </c:pt>
                <c:pt idx="6753">
                  <c:v>41803.251273148213</c:v>
                </c:pt>
                <c:pt idx="6754">
                  <c:v>41803.272106481476</c:v>
                </c:pt>
                <c:pt idx="6755">
                  <c:v>41803.292939814804</c:v>
                </c:pt>
                <c:pt idx="6756">
                  <c:v>41803.313773148213</c:v>
                </c:pt>
                <c:pt idx="6757">
                  <c:v>41803.334606481483</c:v>
                </c:pt>
                <c:pt idx="6758">
                  <c:v>41803.355439814812</c:v>
                </c:pt>
                <c:pt idx="6759">
                  <c:v>41803.376273148329</c:v>
                </c:pt>
                <c:pt idx="6760">
                  <c:v>41803.396875000013</c:v>
                </c:pt>
                <c:pt idx="6761">
                  <c:v>41803.417939814812</c:v>
                </c:pt>
                <c:pt idx="6762">
                  <c:v>41803.438773148213</c:v>
                </c:pt>
                <c:pt idx="6763">
                  <c:v>41803.459606481483</c:v>
                </c:pt>
                <c:pt idx="6764">
                  <c:v>41803.480439814812</c:v>
                </c:pt>
                <c:pt idx="6765">
                  <c:v>41803.501273148213</c:v>
                </c:pt>
                <c:pt idx="6766">
                  <c:v>41803.522106481476</c:v>
                </c:pt>
                <c:pt idx="6767">
                  <c:v>41803.542939814812</c:v>
                </c:pt>
                <c:pt idx="6768">
                  <c:v>41803.563541666575</c:v>
                </c:pt>
                <c:pt idx="6769">
                  <c:v>41803.584606481483</c:v>
                </c:pt>
                <c:pt idx="6770">
                  <c:v>41803.605439814804</c:v>
                </c:pt>
                <c:pt idx="6771">
                  <c:v>41803.626273148213</c:v>
                </c:pt>
                <c:pt idx="6772">
                  <c:v>41803.647106481476</c:v>
                </c:pt>
                <c:pt idx="6773">
                  <c:v>41803.667708333182</c:v>
                </c:pt>
                <c:pt idx="6774">
                  <c:v>41803.688773148213</c:v>
                </c:pt>
                <c:pt idx="6775">
                  <c:v>41803.709606481476</c:v>
                </c:pt>
                <c:pt idx="6776">
                  <c:v>41803.730439814804</c:v>
                </c:pt>
                <c:pt idx="6777">
                  <c:v>41803.751273148213</c:v>
                </c:pt>
                <c:pt idx="6778">
                  <c:v>41803.771874999999</c:v>
                </c:pt>
                <c:pt idx="6779">
                  <c:v>41803.792939814804</c:v>
                </c:pt>
                <c:pt idx="6780">
                  <c:v>41803.813773148213</c:v>
                </c:pt>
                <c:pt idx="6781">
                  <c:v>41803.834606481483</c:v>
                </c:pt>
                <c:pt idx="6782">
                  <c:v>41803.855439814812</c:v>
                </c:pt>
                <c:pt idx="6783">
                  <c:v>41803.876273148329</c:v>
                </c:pt>
                <c:pt idx="6784">
                  <c:v>41803.897106481476</c:v>
                </c:pt>
                <c:pt idx="6785">
                  <c:v>41803.917939814812</c:v>
                </c:pt>
                <c:pt idx="6786">
                  <c:v>41803.938773148213</c:v>
                </c:pt>
                <c:pt idx="6787">
                  <c:v>41803.959606481483</c:v>
                </c:pt>
                <c:pt idx="6788">
                  <c:v>41803.980439814812</c:v>
                </c:pt>
                <c:pt idx="6789">
                  <c:v>41804.001273148213</c:v>
                </c:pt>
                <c:pt idx="6790">
                  <c:v>41804.022106481476</c:v>
                </c:pt>
                <c:pt idx="6791">
                  <c:v>41804.042939814812</c:v>
                </c:pt>
                <c:pt idx="6792">
                  <c:v>41804.063773148147</c:v>
                </c:pt>
                <c:pt idx="6793">
                  <c:v>41804.084606481483</c:v>
                </c:pt>
                <c:pt idx="6794">
                  <c:v>41804.105439814804</c:v>
                </c:pt>
                <c:pt idx="6795">
                  <c:v>41804.126273148213</c:v>
                </c:pt>
                <c:pt idx="6796">
                  <c:v>41804.147106481476</c:v>
                </c:pt>
                <c:pt idx="6797">
                  <c:v>41804.167939814804</c:v>
                </c:pt>
                <c:pt idx="6798">
                  <c:v>41804.188773148213</c:v>
                </c:pt>
                <c:pt idx="6799">
                  <c:v>41804.209606481476</c:v>
                </c:pt>
                <c:pt idx="6800">
                  <c:v>41804.230439814804</c:v>
                </c:pt>
                <c:pt idx="6801">
                  <c:v>41804.251273148213</c:v>
                </c:pt>
                <c:pt idx="6802">
                  <c:v>41804.271874999999</c:v>
                </c:pt>
                <c:pt idx="6803">
                  <c:v>41804.292939814804</c:v>
                </c:pt>
                <c:pt idx="6804">
                  <c:v>41804.31354166667</c:v>
                </c:pt>
                <c:pt idx="6805">
                  <c:v>41804.334375000013</c:v>
                </c:pt>
                <c:pt idx="6806">
                  <c:v>41804.355439814812</c:v>
                </c:pt>
                <c:pt idx="6807">
                  <c:v>41804.376273148329</c:v>
                </c:pt>
                <c:pt idx="6808">
                  <c:v>41804.397106481476</c:v>
                </c:pt>
                <c:pt idx="6809">
                  <c:v>41804.417939814812</c:v>
                </c:pt>
                <c:pt idx="6810">
                  <c:v>41804.438773148213</c:v>
                </c:pt>
                <c:pt idx="6811">
                  <c:v>41804.459606481483</c:v>
                </c:pt>
                <c:pt idx="6812">
                  <c:v>41804.480439814812</c:v>
                </c:pt>
                <c:pt idx="6813">
                  <c:v>41804.501273148213</c:v>
                </c:pt>
                <c:pt idx="6814">
                  <c:v>41804.522106481476</c:v>
                </c:pt>
                <c:pt idx="6815">
                  <c:v>41804.542939814812</c:v>
                </c:pt>
                <c:pt idx="6816">
                  <c:v>41804.563773148147</c:v>
                </c:pt>
                <c:pt idx="6817">
                  <c:v>41804.584606481483</c:v>
                </c:pt>
                <c:pt idx="6818">
                  <c:v>41804.605439814804</c:v>
                </c:pt>
                <c:pt idx="6819">
                  <c:v>41804.626273148213</c:v>
                </c:pt>
                <c:pt idx="6820">
                  <c:v>41804.647106481476</c:v>
                </c:pt>
                <c:pt idx="6821">
                  <c:v>41804.667939814804</c:v>
                </c:pt>
                <c:pt idx="6822">
                  <c:v>41804.68854166667</c:v>
                </c:pt>
                <c:pt idx="6823">
                  <c:v>41804.709606481476</c:v>
                </c:pt>
                <c:pt idx="6824">
                  <c:v>41804.730439814804</c:v>
                </c:pt>
                <c:pt idx="6825">
                  <c:v>41804.751273148213</c:v>
                </c:pt>
                <c:pt idx="6826">
                  <c:v>41804.771874999999</c:v>
                </c:pt>
                <c:pt idx="6827">
                  <c:v>41804.792939814804</c:v>
                </c:pt>
                <c:pt idx="6828">
                  <c:v>41804.81354166667</c:v>
                </c:pt>
                <c:pt idx="6829">
                  <c:v>41804.834606481483</c:v>
                </c:pt>
                <c:pt idx="6830">
                  <c:v>41804.855439814812</c:v>
                </c:pt>
                <c:pt idx="6831">
                  <c:v>41804.876273148329</c:v>
                </c:pt>
                <c:pt idx="6832">
                  <c:v>41804.897106481476</c:v>
                </c:pt>
                <c:pt idx="6833">
                  <c:v>41804.917939814812</c:v>
                </c:pt>
                <c:pt idx="6834">
                  <c:v>41804.938773148213</c:v>
                </c:pt>
                <c:pt idx="6835">
                  <c:v>41804.959606481483</c:v>
                </c:pt>
                <c:pt idx="6836">
                  <c:v>41804.980439814812</c:v>
                </c:pt>
                <c:pt idx="6837">
                  <c:v>41805.001273148213</c:v>
                </c:pt>
                <c:pt idx="6838">
                  <c:v>41805.022106481476</c:v>
                </c:pt>
                <c:pt idx="6839">
                  <c:v>41805.042939814812</c:v>
                </c:pt>
                <c:pt idx="6840">
                  <c:v>41805.063773148147</c:v>
                </c:pt>
                <c:pt idx="6841">
                  <c:v>41805.084606481483</c:v>
                </c:pt>
                <c:pt idx="6842">
                  <c:v>41805.105439814804</c:v>
                </c:pt>
                <c:pt idx="6843">
                  <c:v>41805.126273148213</c:v>
                </c:pt>
                <c:pt idx="6844">
                  <c:v>41805.147106481476</c:v>
                </c:pt>
                <c:pt idx="6845">
                  <c:v>41805.167939814804</c:v>
                </c:pt>
                <c:pt idx="6846">
                  <c:v>41805.188773148213</c:v>
                </c:pt>
                <c:pt idx="6847">
                  <c:v>41805.209606481476</c:v>
                </c:pt>
                <c:pt idx="6848">
                  <c:v>41805.230439814804</c:v>
                </c:pt>
                <c:pt idx="6849">
                  <c:v>41805.251273148213</c:v>
                </c:pt>
                <c:pt idx="6850">
                  <c:v>41805.271874999999</c:v>
                </c:pt>
                <c:pt idx="6851">
                  <c:v>41805.292939814804</c:v>
                </c:pt>
                <c:pt idx="6852">
                  <c:v>41805.313773148213</c:v>
                </c:pt>
                <c:pt idx="6853">
                  <c:v>41805.334606481483</c:v>
                </c:pt>
                <c:pt idx="6854">
                  <c:v>41805.355439814812</c:v>
                </c:pt>
                <c:pt idx="6855">
                  <c:v>41805.376273148329</c:v>
                </c:pt>
                <c:pt idx="6856">
                  <c:v>41805.397106481476</c:v>
                </c:pt>
                <c:pt idx="6857">
                  <c:v>41805.417939814812</c:v>
                </c:pt>
                <c:pt idx="6858">
                  <c:v>41805.438773148213</c:v>
                </c:pt>
                <c:pt idx="6859">
                  <c:v>41805.459606481483</c:v>
                </c:pt>
                <c:pt idx="6860">
                  <c:v>41805.480439814812</c:v>
                </c:pt>
                <c:pt idx="6861">
                  <c:v>41805.501273148213</c:v>
                </c:pt>
                <c:pt idx="6862">
                  <c:v>41805.522106481476</c:v>
                </c:pt>
                <c:pt idx="6863">
                  <c:v>41805.542881944442</c:v>
                </c:pt>
                <c:pt idx="6864">
                  <c:v>41805.563541666575</c:v>
                </c:pt>
                <c:pt idx="6865">
                  <c:v>41805.584606481483</c:v>
                </c:pt>
                <c:pt idx="6866">
                  <c:v>41805.605439814804</c:v>
                </c:pt>
                <c:pt idx="6867">
                  <c:v>41805.626273148213</c:v>
                </c:pt>
                <c:pt idx="6868">
                  <c:v>41805.647106481476</c:v>
                </c:pt>
                <c:pt idx="6869">
                  <c:v>41805.667939814804</c:v>
                </c:pt>
                <c:pt idx="6870">
                  <c:v>41805.688773148213</c:v>
                </c:pt>
                <c:pt idx="6871">
                  <c:v>41805.709606481476</c:v>
                </c:pt>
                <c:pt idx="6872">
                  <c:v>41805.730439814804</c:v>
                </c:pt>
                <c:pt idx="6873">
                  <c:v>41805.751041666575</c:v>
                </c:pt>
                <c:pt idx="6874">
                  <c:v>41805.772106481476</c:v>
                </c:pt>
                <c:pt idx="6875">
                  <c:v>41805.792939814804</c:v>
                </c:pt>
                <c:pt idx="6876">
                  <c:v>41805.813773148213</c:v>
                </c:pt>
                <c:pt idx="6877">
                  <c:v>41805.834606481483</c:v>
                </c:pt>
                <c:pt idx="6878">
                  <c:v>41805.855439814812</c:v>
                </c:pt>
                <c:pt idx="6879">
                  <c:v>41805.876273148329</c:v>
                </c:pt>
                <c:pt idx="6880">
                  <c:v>41805.897106481476</c:v>
                </c:pt>
                <c:pt idx="6881">
                  <c:v>41805.917939814812</c:v>
                </c:pt>
                <c:pt idx="6882">
                  <c:v>41805.938773148213</c:v>
                </c:pt>
                <c:pt idx="6883">
                  <c:v>41805.959606481483</c:v>
                </c:pt>
                <c:pt idx="6884">
                  <c:v>41805.980439814812</c:v>
                </c:pt>
                <c:pt idx="6885">
                  <c:v>41806.001273148213</c:v>
                </c:pt>
                <c:pt idx="6886">
                  <c:v>41806.022106481476</c:v>
                </c:pt>
                <c:pt idx="6887">
                  <c:v>41806.042939814812</c:v>
                </c:pt>
                <c:pt idx="6888">
                  <c:v>41806.063773148147</c:v>
                </c:pt>
                <c:pt idx="6889">
                  <c:v>41806.084606481483</c:v>
                </c:pt>
                <c:pt idx="6890">
                  <c:v>41806.105439814804</c:v>
                </c:pt>
                <c:pt idx="6891">
                  <c:v>41806.126273148213</c:v>
                </c:pt>
                <c:pt idx="6892">
                  <c:v>41806.147106481476</c:v>
                </c:pt>
                <c:pt idx="6893">
                  <c:v>41806.167939814804</c:v>
                </c:pt>
                <c:pt idx="6894">
                  <c:v>41806.188773148213</c:v>
                </c:pt>
                <c:pt idx="6895">
                  <c:v>41806.209606481476</c:v>
                </c:pt>
                <c:pt idx="6896">
                  <c:v>41806.230439814804</c:v>
                </c:pt>
                <c:pt idx="6897">
                  <c:v>41806.251273148213</c:v>
                </c:pt>
                <c:pt idx="6898">
                  <c:v>41806.272106481476</c:v>
                </c:pt>
                <c:pt idx="6899">
                  <c:v>41806.292708333182</c:v>
                </c:pt>
                <c:pt idx="6900">
                  <c:v>41806.313773148213</c:v>
                </c:pt>
                <c:pt idx="6901">
                  <c:v>41806.334606481483</c:v>
                </c:pt>
                <c:pt idx="6902">
                  <c:v>41806.355439814812</c:v>
                </c:pt>
                <c:pt idx="6903">
                  <c:v>41806.376273148329</c:v>
                </c:pt>
                <c:pt idx="6904">
                  <c:v>41806.396875000013</c:v>
                </c:pt>
                <c:pt idx="6905">
                  <c:v>41806.417939814812</c:v>
                </c:pt>
                <c:pt idx="6906">
                  <c:v>41806.438773148213</c:v>
                </c:pt>
                <c:pt idx="6907">
                  <c:v>41806.459606481483</c:v>
                </c:pt>
                <c:pt idx="6908">
                  <c:v>41806.480439814812</c:v>
                </c:pt>
                <c:pt idx="6909">
                  <c:v>41806.501041666575</c:v>
                </c:pt>
                <c:pt idx="6910">
                  <c:v>41806.522106481476</c:v>
                </c:pt>
                <c:pt idx="6911">
                  <c:v>41806.542939814812</c:v>
                </c:pt>
                <c:pt idx="6912">
                  <c:v>41806.563773148147</c:v>
                </c:pt>
                <c:pt idx="6913">
                  <c:v>41806.584606481483</c:v>
                </c:pt>
                <c:pt idx="6914">
                  <c:v>41806.605208333334</c:v>
                </c:pt>
                <c:pt idx="6915">
                  <c:v>41806.626273148213</c:v>
                </c:pt>
                <c:pt idx="6916">
                  <c:v>41806.647106481476</c:v>
                </c:pt>
                <c:pt idx="6917">
                  <c:v>41806.667939814804</c:v>
                </c:pt>
                <c:pt idx="6918">
                  <c:v>41806.688773148213</c:v>
                </c:pt>
                <c:pt idx="6919">
                  <c:v>41806.709606481476</c:v>
                </c:pt>
                <c:pt idx="6920">
                  <c:v>41806.730439814804</c:v>
                </c:pt>
                <c:pt idx="6921">
                  <c:v>41806.751041666575</c:v>
                </c:pt>
                <c:pt idx="6922">
                  <c:v>41806.772106481476</c:v>
                </c:pt>
                <c:pt idx="6923">
                  <c:v>41806.792939814804</c:v>
                </c:pt>
                <c:pt idx="6924">
                  <c:v>41806.813773148213</c:v>
                </c:pt>
                <c:pt idx="6925">
                  <c:v>41806.834606481483</c:v>
                </c:pt>
                <c:pt idx="6926">
                  <c:v>41806.855439814812</c:v>
                </c:pt>
                <c:pt idx="6927">
                  <c:v>41806.876273148329</c:v>
                </c:pt>
                <c:pt idx="6928">
                  <c:v>41806.897106481476</c:v>
                </c:pt>
                <c:pt idx="6929">
                  <c:v>41806.917939814812</c:v>
                </c:pt>
                <c:pt idx="6930">
                  <c:v>41806.938773148213</c:v>
                </c:pt>
                <c:pt idx="6931">
                  <c:v>41806.959606481483</c:v>
                </c:pt>
                <c:pt idx="6932">
                  <c:v>41806.980439814812</c:v>
                </c:pt>
                <c:pt idx="6933">
                  <c:v>41807.001273148213</c:v>
                </c:pt>
                <c:pt idx="6934">
                  <c:v>41807.022106481476</c:v>
                </c:pt>
                <c:pt idx="6935">
                  <c:v>41807.042939814812</c:v>
                </c:pt>
                <c:pt idx="6936">
                  <c:v>41807.063773148147</c:v>
                </c:pt>
                <c:pt idx="6937">
                  <c:v>41807.084606481483</c:v>
                </c:pt>
                <c:pt idx="6938">
                  <c:v>41807.105439814804</c:v>
                </c:pt>
                <c:pt idx="6939">
                  <c:v>41807.126273148213</c:v>
                </c:pt>
                <c:pt idx="6940">
                  <c:v>41807.147106481476</c:v>
                </c:pt>
                <c:pt idx="6941">
                  <c:v>41807.167939814804</c:v>
                </c:pt>
                <c:pt idx="6942">
                  <c:v>41807.188773148213</c:v>
                </c:pt>
                <c:pt idx="6943">
                  <c:v>41807.209606481476</c:v>
                </c:pt>
                <c:pt idx="6944">
                  <c:v>41807.230439814804</c:v>
                </c:pt>
                <c:pt idx="6945">
                  <c:v>41807.251273148213</c:v>
                </c:pt>
                <c:pt idx="6946">
                  <c:v>41807.271874999999</c:v>
                </c:pt>
                <c:pt idx="6947">
                  <c:v>41807.292708333182</c:v>
                </c:pt>
                <c:pt idx="6948">
                  <c:v>41807.313773148213</c:v>
                </c:pt>
                <c:pt idx="6949">
                  <c:v>41807.334606481483</c:v>
                </c:pt>
                <c:pt idx="6950">
                  <c:v>41807.355439814812</c:v>
                </c:pt>
                <c:pt idx="6951">
                  <c:v>41807.376273148329</c:v>
                </c:pt>
                <c:pt idx="6952">
                  <c:v>41807.397106481476</c:v>
                </c:pt>
                <c:pt idx="6953">
                  <c:v>41807.417939814812</c:v>
                </c:pt>
                <c:pt idx="6954">
                  <c:v>41807.438773148213</c:v>
                </c:pt>
                <c:pt idx="6955">
                  <c:v>41807.459606481483</c:v>
                </c:pt>
                <c:pt idx="6956">
                  <c:v>41807.480439814812</c:v>
                </c:pt>
                <c:pt idx="6957">
                  <c:v>41807.501273148213</c:v>
                </c:pt>
                <c:pt idx="6958">
                  <c:v>41807.522106481476</c:v>
                </c:pt>
                <c:pt idx="6959">
                  <c:v>41807.542939814812</c:v>
                </c:pt>
                <c:pt idx="6960">
                  <c:v>41807.563541666575</c:v>
                </c:pt>
                <c:pt idx="6961">
                  <c:v>41807.584606481483</c:v>
                </c:pt>
                <c:pt idx="6962">
                  <c:v>41807.605439814804</c:v>
                </c:pt>
                <c:pt idx="6963">
                  <c:v>41807.626273148213</c:v>
                </c:pt>
                <c:pt idx="6964">
                  <c:v>41807.647106481476</c:v>
                </c:pt>
                <c:pt idx="6965">
                  <c:v>41807.667939814804</c:v>
                </c:pt>
                <c:pt idx="6966">
                  <c:v>41807.688773148213</c:v>
                </c:pt>
                <c:pt idx="6967">
                  <c:v>41807.709606481476</c:v>
                </c:pt>
                <c:pt idx="6968">
                  <c:v>41807.730208333334</c:v>
                </c:pt>
                <c:pt idx="6969">
                  <c:v>41807.751273148213</c:v>
                </c:pt>
                <c:pt idx="6970">
                  <c:v>41807.771874999999</c:v>
                </c:pt>
                <c:pt idx="6971">
                  <c:v>41807.792939814804</c:v>
                </c:pt>
                <c:pt idx="6972">
                  <c:v>41807.81354166667</c:v>
                </c:pt>
                <c:pt idx="6973">
                  <c:v>41807.834606481483</c:v>
                </c:pt>
                <c:pt idx="6974">
                  <c:v>41807.855439814812</c:v>
                </c:pt>
                <c:pt idx="6975">
                  <c:v>41807.876273148329</c:v>
                </c:pt>
                <c:pt idx="6976">
                  <c:v>41807.897106481476</c:v>
                </c:pt>
                <c:pt idx="6977">
                  <c:v>41807.917939814812</c:v>
                </c:pt>
                <c:pt idx="6978">
                  <c:v>41807.938773148213</c:v>
                </c:pt>
                <c:pt idx="6979">
                  <c:v>41807.959606481483</c:v>
                </c:pt>
                <c:pt idx="6980">
                  <c:v>41807.980439814812</c:v>
                </c:pt>
                <c:pt idx="6981">
                  <c:v>41808.001273148213</c:v>
                </c:pt>
                <c:pt idx="6982">
                  <c:v>41808.022106481476</c:v>
                </c:pt>
                <c:pt idx="6983">
                  <c:v>41808.042939814812</c:v>
                </c:pt>
                <c:pt idx="6984">
                  <c:v>41808.063773148147</c:v>
                </c:pt>
                <c:pt idx="6985">
                  <c:v>41808.084606481483</c:v>
                </c:pt>
                <c:pt idx="6986">
                  <c:v>41808.105439814804</c:v>
                </c:pt>
                <c:pt idx="6987">
                  <c:v>41808.126273148213</c:v>
                </c:pt>
                <c:pt idx="6988">
                  <c:v>41808.147106481476</c:v>
                </c:pt>
                <c:pt idx="6989">
                  <c:v>41808.167939814804</c:v>
                </c:pt>
                <c:pt idx="6990">
                  <c:v>41808.188773148213</c:v>
                </c:pt>
                <c:pt idx="6991">
                  <c:v>41808.209606481476</c:v>
                </c:pt>
                <c:pt idx="6992">
                  <c:v>41808.230208333334</c:v>
                </c:pt>
                <c:pt idx="6993">
                  <c:v>41808.251273148213</c:v>
                </c:pt>
                <c:pt idx="6994">
                  <c:v>41808.272106481476</c:v>
                </c:pt>
                <c:pt idx="6995">
                  <c:v>41808.292708333182</c:v>
                </c:pt>
                <c:pt idx="6996">
                  <c:v>41808.313773148213</c:v>
                </c:pt>
                <c:pt idx="6997">
                  <c:v>41808.334606481483</c:v>
                </c:pt>
                <c:pt idx="6998">
                  <c:v>41808.355439814812</c:v>
                </c:pt>
                <c:pt idx="6999">
                  <c:v>41808.376273148329</c:v>
                </c:pt>
                <c:pt idx="7000">
                  <c:v>41808.397106481476</c:v>
                </c:pt>
                <c:pt idx="7001">
                  <c:v>41808.417939814812</c:v>
                </c:pt>
                <c:pt idx="7002">
                  <c:v>41808.438773148213</c:v>
                </c:pt>
                <c:pt idx="7003">
                  <c:v>41808.459606481483</c:v>
                </c:pt>
                <c:pt idx="7004">
                  <c:v>41808.480439814812</c:v>
                </c:pt>
                <c:pt idx="7005">
                  <c:v>41808.501273148213</c:v>
                </c:pt>
                <c:pt idx="7006">
                  <c:v>41808.522106481476</c:v>
                </c:pt>
                <c:pt idx="7007">
                  <c:v>41808.542939814812</c:v>
                </c:pt>
                <c:pt idx="7008">
                  <c:v>41808.563773148147</c:v>
                </c:pt>
                <c:pt idx="7009">
                  <c:v>41808.584375000013</c:v>
                </c:pt>
                <c:pt idx="7010">
                  <c:v>41808.605439814804</c:v>
                </c:pt>
                <c:pt idx="7011">
                  <c:v>41808.626273148213</c:v>
                </c:pt>
                <c:pt idx="7012">
                  <c:v>41808.647106481476</c:v>
                </c:pt>
                <c:pt idx="7013">
                  <c:v>41808.667939814804</c:v>
                </c:pt>
                <c:pt idx="7014">
                  <c:v>41808.688773148213</c:v>
                </c:pt>
                <c:pt idx="7015">
                  <c:v>41808.709606481476</c:v>
                </c:pt>
                <c:pt idx="7016">
                  <c:v>41808.730208333334</c:v>
                </c:pt>
                <c:pt idx="7017">
                  <c:v>41808.751273148213</c:v>
                </c:pt>
                <c:pt idx="7018">
                  <c:v>41808.772106481476</c:v>
                </c:pt>
                <c:pt idx="7019">
                  <c:v>41808.792939814804</c:v>
                </c:pt>
                <c:pt idx="7020">
                  <c:v>41808.813773148213</c:v>
                </c:pt>
                <c:pt idx="7021">
                  <c:v>41808.834606481483</c:v>
                </c:pt>
                <c:pt idx="7022">
                  <c:v>41808.855439814812</c:v>
                </c:pt>
                <c:pt idx="7023">
                  <c:v>41808.876273148329</c:v>
                </c:pt>
                <c:pt idx="7024">
                  <c:v>41808.897106481476</c:v>
                </c:pt>
                <c:pt idx="7025">
                  <c:v>41808.917939814812</c:v>
                </c:pt>
                <c:pt idx="7026">
                  <c:v>41808.938773148213</c:v>
                </c:pt>
                <c:pt idx="7027">
                  <c:v>41808.959606481483</c:v>
                </c:pt>
                <c:pt idx="7028">
                  <c:v>41808.980439814812</c:v>
                </c:pt>
                <c:pt idx="7029">
                  <c:v>41809.001273148213</c:v>
                </c:pt>
                <c:pt idx="7030">
                  <c:v>41809.022106481476</c:v>
                </c:pt>
                <c:pt idx="7031">
                  <c:v>41809.042939814812</c:v>
                </c:pt>
                <c:pt idx="7032">
                  <c:v>41809.063773148147</c:v>
                </c:pt>
                <c:pt idx="7033">
                  <c:v>41809.084606481483</c:v>
                </c:pt>
                <c:pt idx="7034">
                  <c:v>41809.105219907411</c:v>
                </c:pt>
                <c:pt idx="7035">
                  <c:v>41809.126273148213</c:v>
                </c:pt>
                <c:pt idx="7036">
                  <c:v>41809.147106481476</c:v>
                </c:pt>
                <c:pt idx="7037">
                  <c:v>41809.167939814804</c:v>
                </c:pt>
                <c:pt idx="7038">
                  <c:v>41809.188773148213</c:v>
                </c:pt>
                <c:pt idx="7039">
                  <c:v>41809.209606481476</c:v>
                </c:pt>
                <c:pt idx="7040">
                  <c:v>41809.230439814804</c:v>
                </c:pt>
                <c:pt idx="7041">
                  <c:v>41809.251134259255</c:v>
                </c:pt>
                <c:pt idx="7042">
                  <c:v>41809.272106481476</c:v>
                </c:pt>
                <c:pt idx="7043">
                  <c:v>41809.292708333182</c:v>
                </c:pt>
                <c:pt idx="7044">
                  <c:v>41809.313773148213</c:v>
                </c:pt>
                <c:pt idx="7045">
                  <c:v>41809.334421296298</c:v>
                </c:pt>
                <c:pt idx="7046">
                  <c:v>41809.355439814812</c:v>
                </c:pt>
                <c:pt idx="7047">
                  <c:v>41809.376273148329</c:v>
                </c:pt>
                <c:pt idx="7048">
                  <c:v>41809.397106481476</c:v>
                </c:pt>
                <c:pt idx="7049">
                  <c:v>41809.417939814812</c:v>
                </c:pt>
                <c:pt idx="7050">
                  <c:v>41809.438773148213</c:v>
                </c:pt>
                <c:pt idx="7051">
                  <c:v>41809.459375000013</c:v>
                </c:pt>
                <c:pt idx="7052">
                  <c:v>41809.480439814812</c:v>
                </c:pt>
                <c:pt idx="7053">
                  <c:v>41809.501273148213</c:v>
                </c:pt>
                <c:pt idx="7054">
                  <c:v>41809.521874999999</c:v>
                </c:pt>
                <c:pt idx="7055">
                  <c:v>41809.542939814812</c:v>
                </c:pt>
                <c:pt idx="7056">
                  <c:v>41809.563773148147</c:v>
                </c:pt>
                <c:pt idx="7057">
                  <c:v>41809.584375000013</c:v>
                </c:pt>
                <c:pt idx="7058">
                  <c:v>41809.605439814804</c:v>
                </c:pt>
                <c:pt idx="7059">
                  <c:v>41809.626273148213</c:v>
                </c:pt>
                <c:pt idx="7060">
                  <c:v>41809.647106481476</c:v>
                </c:pt>
                <c:pt idx="7061">
                  <c:v>41809.667939814804</c:v>
                </c:pt>
                <c:pt idx="7062">
                  <c:v>41809.68854166667</c:v>
                </c:pt>
                <c:pt idx="7063">
                  <c:v>41809.709606481476</c:v>
                </c:pt>
                <c:pt idx="7064">
                  <c:v>41809.730439814804</c:v>
                </c:pt>
                <c:pt idx="7065">
                  <c:v>41809.751273148213</c:v>
                </c:pt>
                <c:pt idx="7066">
                  <c:v>41809.772106481476</c:v>
                </c:pt>
                <c:pt idx="7067">
                  <c:v>41809.792939814804</c:v>
                </c:pt>
                <c:pt idx="7068">
                  <c:v>41809.813773148213</c:v>
                </c:pt>
                <c:pt idx="7069">
                  <c:v>41809.834606481483</c:v>
                </c:pt>
                <c:pt idx="7070">
                  <c:v>41809.855439814812</c:v>
                </c:pt>
                <c:pt idx="7071">
                  <c:v>41809.876273148329</c:v>
                </c:pt>
                <c:pt idx="7072">
                  <c:v>41809.897106481476</c:v>
                </c:pt>
                <c:pt idx="7073">
                  <c:v>41809.917939814812</c:v>
                </c:pt>
                <c:pt idx="7074">
                  <c:v>41809.938773148213</c:v>
                </c:pt>
                <c:pt idx="7075">
                  <c:v>41809.959606481483</c:v>
                </c:pt>
                <c:pt idx="7076">
                  <c:v>41809.980439814812</c:v>
                </c:pt>
                <c:pt idx="7077">
                  <c:v>41810.001273148213</c:v>
                </c:pt>
                <c:pt idx="7078">
                  <c:v>41810.022106481476</c:v>
                </c:pt>
                <c:pt idx="7079">
                  <c:v>41810.042939814812</c:v>
                </c:pt>
                <c:pt idx="7080">
                  <c:v>41810.063773148147</c:v>
                </c:pt>
                <c:pt idx="7081">
                  <c:v>41810.084606481483</c:v>
                </c:pt>
                <c:pt idx="7082">
                  <c:v>41810.105439814804</c:v>
                </c:pt>
                <c:pt idx="7083">
                  <c:v>41810.126273148213</c:v>
                </c:pt>
                <c:pt idx="7084">
                  <c:v>41810.147106481476</c:v>
                </c:pt>
                <c:pt idx="7085">
                  <c:v>41810.167939814804</c:v>
                </c:pt>
                <c:pt idx="7086">
                  <c:v>41810.188773148213</c:v>
                </c:pt>
                <c:pt idx="7087">
                  <c:v>41810.209606481476</c:v>
                </c:pt>
                <c:pt idx="7088">
                  <c:v>41810.230439814804</c:v>
                </c:pt>
                <c:pt idx="7089">
                  <c:v>41810.251273148213</c:v>
                </c:pt>
                <c:pt idx="7090">
                  <c:v>41810.271874999999</c:v>
                </c:pt>
                <c:pt idx="7091">
                  <c:v>41810.292939814804</c:v>
                </c:pt>
                <c:pt idx="7092">
                  <c:v>41810.313773148213</c:v>
                </c:pt>
                <c:pt idx="7093">
                  <c:v>41810.334375000013</c:v>
                </c:pt>
                <c:pt idx="7094">
                  <c:v>41810.355439814812</c:v>
                </c:pt>
                <c:pt idx="7095">
                  <c:v>41810.376273148329</c:v>
                </c:pt>
                <c:pt idx="7096">
                  <c:v>41810.397106481476</c:v>
                </c:pt>
                <c:pt idx="7097">
                  <c:v>41810.417939814812</c:v>
                </c:pt>
                <c:pt idx="7098">
                  <c:v>41810.438773148213</c:v>
                </c:pt>
                <c:pt idx="7099">
                  <c:v>41810.459606481483</c:v>
                </c:pt>
                <c:pt idx="7100">
                  <c:v>41810.480439814812</c:v>
                </c:pt>
                <c:pt idx="7101">
                  <c:v>41810.501273148213</c:v>
                </c:pt>
                <c:pt idx="7102">
                  <c:v>41810.522106481476</c:v>
                </c:pt>
                <c:pt idx="7103">
                  <c:v>41810.542939814812</c:v>
                </c:pt>
                <c:pt idx="7104">
                  <c:v>41810.563773148147</c:v>
                </c:pt>
                <c:pt idx="7105">
                  <c:v>41810.584606481483</c:v>
                </c:pt>
                <c:pt idx="7106">
                  <c:v>41810.605439814804</c:v>
                </c:pt>
                <c:pt idx="7107">
                  <c:v>41810.626273148213</c:v>
                </c:pt>
                <c:pt idx="7108">
                  <c:v>41810.647106481476</c:v>
                </c:pt>
                <c:pt idx="7109">
                  <c:v>41810.667939814804</c:v>
                </c:pt>
                <c:pt idx="7110">
                  <c:v>41810.688773148213</c:v>
                </c:pt>
                <c:pt idx="7111">
                  <c:v>41810.709606481476</c:v>
                </c:pt>
                <c:pt idx="7112">
                  <c:v>41810.730439814804</c:v>
                </c:pt>
                <c:pt idx="7113">
                  <c:v>41810.751041666575</c:v>
                </c:pt>
                <c:pt idx="7114">
                  <c:v>41810.772106481476</c:v>
                </c:pt>
                <c:pt idx="7115">
                  <c:v>41810.792939814804</c:v>
                </c:pt>
                <c:pt idx="7116">
                  <c:v>41810.813773148213</c:v>
                </c:pt>
                <c:pt idx="7117">
                  <c:v>41810.834606481483</c:v>
                </c:pt>
                <c:pt idx="7118">
                  <c:v>41810.855208333342</c:v>
                </c:pt>
                <c:pt idx="7119">
                  <c:v>41810.876273148329</c:v>
                </c:pt>
                <c:pt idx="7120">
                  <c:v>41810.897106481476</c:v>
                </c:pt>
                <c:pt idx="7121">
                  <c:v>41810.917939814812</c:v>
                </c:pt>
                <c:pt idx="7122">
                  <c:v>41810.938773148213</c:v>
                </c:pt>
                <c:pt idx="7123">
                  <c:v>41810.959606481483</c:v>
                </c:pt>
                <c:pt idx="7124">
                  <c:v>41810.980439814812</c:v>
                </c:pt>
                <c:pt idx="7125">
                  <c:v>41811.001041666575</c:v>
                </c:pt>
                <c:pt idx="7126">
                  <c:v>41811.022106481476</c:v>
                </c:pt>
                <c:pt idx="7127">
                  <c:v>41811.042939814812</c:v>
                </c:pt>
                <c:pt idx="7128">
                  <c:v>41811.063773148147</c:v>
                </c:pt>
                <c:pt idx="7129">
                  <c:v>41811.084606481483</c:v>
                </c:pt>
                <c:pt idx="7130">
                  <c:v>41811.105439814804</c:v>
                </c:pt>
                <c:pt idx="7131">
                  <c:v>41811.126273148213</c:v>
                </c:pt>
                <c:pt idx="7132">
                  <c:v>41811.147106481476</c:v>
                </c:pt>
                <c:pt idx="7133">
                  <c:v>41811.167939814804</c:v>
                </c:pt>
                <c:pt idx="7134">
                  <c:v>41811.188773148213</c:v>
                </c:pt>
                <c:pt idx="7135">
                  <c:v>41811.209606481476</c:v>
                </c:pt>
                <c:pt idx="7136">
                  <c:v>41811.230439814804</c:v>
                </c:pt>
                <c:pt idx="7137">
                  <c:v>41811.251273148213</c:v>
                </c:pt>
                <c:pt idx="7138">
                  <c:v>41811.272106481476</c:v>
                </c:pt>
                <c:pt idx="7139">
                  <c:v>41811.292708333182</c:v>
                </c:pt>
                <c:pt idx="7140">
                  <c:v>41811.31354166667</c:v>
                </c:pt>
                <c:pt idx="7141">
                  <c:v>41811.334606481483</c:v>
                </c:pt>
                <c:pt idx="7142">
                  <c:v>41811.355439814812</c:v>
                </c:pt>
                <c:pt idx="7143">
                  <c:v>41811.376273148329</c:v>
                </c:pt>
                <c:pt idx="7144">
                  <c:v>41811.397106481476</c:v>
                </c:pt>
                <c:pt idx="7145">
                  <c:v>41811.417939814812</c:v>
                </c:pt>
                <c:pt idx="7146">
                  <c:v>41811.438773148213</c:v>
                </c:pt>
                <c:pt idx="7147">
                  <c:v>41811.459606481483</c:v>
                </c:pt>
                <c:pt idx="7148">
                  <c:v>41811.480439814812</c:v>
                </c:pt>
                <c:pt idx="7149">
                  <c:v>41811.501273148213</c:v>
                </c:pt>
                <c:pt idx="7150">
                  <c:v>41811.522106481476</c:v>
                </c:pt>
                <c:pt idx="7151">
                  <c:v>41811.542939814812</c:v>
                </c:pt>
                <c:pt idx="7152">
                  <c:v>41811.563773148147</c:v>
                </c:pt>
                <c:pt idx="7153">
                  <c:v>41811.584606481483</c:v>
                </c:pt>
                <c:pt idx="7154">
                  <c:v>41811.605439814804</c:v>
                </c:pt>
                <c:pt idx="7155">
                  <c:v>41811.626273148213</c:v>
                </c:pt>
                <c:pt idx="7156">
                  <c:v>41811.647106481476</c:v>
                </c:pt>
                <c:pt idx="7157">
                  <c:v>41811.667939814804</c:v>
                </c:pt>
                <c:pt idx="7158">
                  <c:v>41811.688773148213</c:v>
                </c:pt>
                <c:pt idx="7159">
                  <c:v>41811.709606481476</c:v>
                </c:pt>
                <c:pt idx="7160">
                  <c:v>41811.730439814804</c:v>
                </c:pt>
                <c:pt idx="7161">
                  <c:v>41811.751273148213</c:v>
                </c:pt>
                <c:pt idx="7162">
                  <c:v>41811.772106481476</c:v>
                </c:pt>
                <c:pt idx="7163">
                  <c:v>41811.792905092596</c:v>
                </c:pt>
                <c:pt idx="7164">
                  <c:v>41811.81354166667</c:v>
                </c:pt>
                <c:pt idx="7165">
                  <c:v>41811.834606481483</c:v>
                </c:pt>
                <c:pt idx="7166">
                  <c:v>41811.85535879642</c:v>
                </c:pt>
                <c:pt idx="7167">
                  <c:v>41811.876168981478</c:v>
                </c:pt>
                <c:pt idx="7168">
                  <c:v>41811.897002314814</c:v>
                </c:pt>
                <c:pt idx="7169">
                  <c:v>41811.917847222219</c:v>
                </c:pt>
                <c:pt idx="7170">
                  <c:v>41811.938692129632</c:v>
                </c:pt>
                <c:pt idx="7171">
                  <c:v>41811.959606481483</c:v>
                </c:pt>
                <c:pt idx="7172">
                  <c:v>41811.980439814812</c:v>
                </c:pt>
                <c:pt idx="7173">
                  <c:v>41812.001273148213</c:v>
                </c:pt>
                <c:pt idx="7174">
                  <c:v>41812.022106481476</c:v>
                </c:pt>
                <c:pt idx="7175">
                  <c:v>41812.042939814812</c:v>
                </c:pt>
                <c:pt idx="7176">
                  <c:v>41812.063773148147</c:v>
                </c:pt>
                <c:pt idx="7177">
                  <c:v>41812.084606481483</c:v>
                </c:pt>
                <c:pt idx="7178">
                  <c:v>41812.105439814804</c:v>
                </c:pt>
                <c:pt idx="7179">
                  <c:v>41812.126273148213</c:v>
                </c:pt>
                <c:pt idx="7180">
                  <c:v>41812.147106481476</c:v>
                </c:pt>
                <c:pt idx="7181">
                  <c:v>41812.167939814804</c:v>
                </c:pt>
                <c:pt idx="7182">
                  <c:v>41812.188773148213</c:v>
                </c:pt>
                <c:pt idx="7183">
                  <c:v>41812.209606481476</c:v>
                </c:pt>
                <c:pt idx="7184">
                  <c:v>41812.230439814804</c:v>
                </c:pt>
                <c:pt idx="7185">
                  <c:v>41812.251273148213</c:v>
                </c:pt>
                <c:pt idx="7186">
                  <c:v>41812.271874999999</c:v>
                </c:pt>
                <c:pt idx="7187">
                  <c:v>41812.292708333182</c:v>
                </c:pt>
                <c:pt idx="7188">
                  <c:v>41812.31354166667</c:v>
                </c:pt>
                <c:pt idx="7189">
                  <c:v>41812.334606481483</c:v>
                </c:pt>
                <c:pt idx="7190">
                  <c:v>41812.355439814812</c:v>
                </c:pt>
                <c:pt idx="7191">
                  <c:v>41812.376273148329</c:v>
                </c:pt>
                <c:pt idx="7192">
                  <c:v>41812.397106481476</c:v>
                </c:pt>
                <c:pt idx="7193">
                  <c:v>41812.417939814812</c:v>
                </c:pt>
                <c:pt idx="7194">
                  <c:v>41812.438773148213</c:v>
                </c:pt>
                <c:pt idx="7195">
                  <c:v>41812.459606481483</c:v>
                </c:pt>
                <c:pt idx="7196">
                  <c:v>41812.480439814812</c:v>
                </c:pt>
                <c:pt idx="7197">
                  <c:v>41812.501273148213</c:v>
                </c:pt>
                <c:pt idx="7198">
                  <c:v>41812.522106481476</c:v>
                </c:pt>
                <c:pt idx="7199">
                  <c:v>41812.542939814812</c:v>
                </c:pt>
                <c:pt idx="7200">
                  <c:v>41812.563773148147</c:v>
                </c:pt>
                <c:pt idx="7201">
                  <c:v>41812.584606481483</c:v>
                </c:pt>
                <c:pt idx="7202">
                  <c:v>41812.605347222205</c:v>
                </c:pt>
                <c:pt idx="7203">
                  <c:v>41812.626273148213</c:v>
                </c:pt>
                <c:pt idx="7204">
                  <c:v>41812.647106481476</c:v>
                </c:pt>
                <c:pt idx="7205">
                  <c:v>41812.667800925927</c:v>
                </c:pt>
                <c:pt idx="7206">
                  <c:v>41812.688773148213</c:v>
                </c:pt>
                <c:pt idx="7207">
                  <c:v>41812.709606481476</c:v>
                </c:pt>
                <c:pt idx="7208">
                  <c:v>41812.730439814804</c:v>
                </c:pt>
                <c:pt idx="7209">
                  <c:v>41812.751273148213</c:v>
                </c:pt>
                <c:pt idx="7210">
                  <c:v>41812.772106481476</c:v>
                </c:pt>
                <c:pt idx="7211">
                  <c:v>41812.792939814804</c:v>
                </c:pt>
                <c:pt idx="7212">
                  <c:v>41812.813773148213</c:v>
                </c:pt>
                <c:pt idx="7213">
                  <c:v>41812.834606481483</c:v>
                </c:pt>
                <c:pt idx="7214">
                  <c:v>41812.855439814812</c:v>
                </c:pt>
                <c:pt idx="7215">
                  <c:v>41812.876273148329</c:v>
                </c:pt>
                <c:pt idx="7216">
                  <c:v>41812.897106481476</c:v>
                </c:pt>
                <c:pt idx="7217">
                  <c:v>41812.917939814812</c:v>
                </c:pt>
                <c:pt idx="7218">
                  <c:v>41812.938773148213</c:v>
                </c:pt>
                <c:pt idx="7219">
                  <c:v>41812.959606481483</c:v>
                </c:pt>
                <c:pt idx="7220">
                  <c:v>41812.980439814812</c:v>
                </c:pt>
                <c:pt idx="7221">
                  <c:v>41813.001273148213</c:v>
                </c:pt>
                <c:pt idx="7222">
                  <c:v>41813.022106481476</c:v>
                </c:pt>
                <c:pt idx="7223">
                  <c:v>41813.042939814812</c:v>
                </c:pt>
                <c:pt idx="7224">
                  <c:v>41813.063773148147</c:v>
                </c:pt>
                <c:pt idx="7225">
                  <c:v>41813.084606481483</c:v>
                </c:pt>
                <c:pt idx="7226">
                  <c:v>41813.105439814804</c:v>
                </c:pt>
                <c:pt idx="7227">
                  <c:v>41813.126273148213</c:v>
                </c:pt>
                <c:pt idx="7228">
                  <c:v>41813.147106481476</c:v>
                </c:pt>
                <c:pt idx="7229">
                  <c:v>41813.167939814804</c:v>
                </c:pt>
                <c:pt idx="7230">
                  <c:v>41813.188773148213</c:v>
                </c:pt>
                <c:pt idx="7231">
                  <c:v>41813.209432870324</c:v>
                </c:pt>
                <c:pt idx="7232">
                  <c:v>41813.230439814804</c:v>
                </c:pt>
                <c:pt idx="7233">
                  <c:v>41813.251273148213</c:v>
                </c:pt>
                <c:pt idx="7234">
                  <c:v>41813.272106481476</c:v>
                </c:pt>
                <c:pt idx="7235">
                  <c:v>41813.292939814804</c:v>
                </c:pt>
                <c:pt idx="7236">
                  <c:v>41813.31354166667</c:v>
                </c:pt>
                <c:pt idx="7237">
                  <c:v>41813.334606481483</c:v>
                </c:pt>
                <c:pt idx="7238">
                  <c:v>41813.355439814812</c:v>
                </c:pt>
                <c:pt idx="7239">
                  <c:v>41813.376273148329</c:v>
                </c:pt>
                <c:pt idx="7240">
                  <c:v>41813.397106481476</c:v>
                </c:pt>
                <c:pt idx="7241">
                  <c:v>41813.417939814812</c:v>
                </c:pt>
                <c:pt idx="7242">
                  <c:v>41813.43854166667</c:v>
                </c:pt>
                <c:pt idx="7243">
                  <c:v>41813.459606481483</c:v>
                </c:pt>
                <c:pt idx="7244">
                  <c:v>41813.480439814812</c:v>
                </c:pt>
                <c:pt idx="7245">
                  <c:v>41813.501273148213</c:v>
                </c:pt>
                <c:pt idx="7246">
                  <c:v>41813.522106481476</c:v>
                </c:pt>
                <c:pt idx="7247">
                  <c:v>41813.542939814812</c:v>
                </c:pt>
                <c:pt idx="7248">
                  <c:v>41813.563773148147</c:v>
                </c:pt>
                <c:pt idx="7249">
                  <c:v>41813.584606481483</c:v>
                </c:pt>
                <c:pt idx="7250">
                  <c:v>41813.605439814804</c:v>
                </c:pt>
                <c:pt idx="7251">
                  <c:v>41813.626041666575</c:v>
                </c:pt>
                <c:pt idx="7252">
                  <c:v>41813.647106481476</c:v>
                </c:pt>
                <c:pt idx="7253">
                  <c:v>41813.667708333182</c:v>
                </c:pt>
                <c:pt idx="7254">
                  <c:v>41813.68854166667</c:v>
                </c:pt>
                <c:pt idx="7255">
                  <c:v>41813.709606481476</c:v>
                </c:pt>
                <c:pt idx="7256">
                  <c:v>41813.730439814804</c:v>
                </c:pt>
                <c:pt idx="7257">
                  <c:v>41813.751273148213</c:v>
                </c:pt>
                <c:pt idx="7258">
                  <c:v>41813.772106481476</c:v>
                </c:pt>
                <c:pt idx="7259">
                  <c:v>41813.792939814804</c:v>
                </c:pt>
                <c:pt idx="7260">
                  <c:v>41813.813773148213</c:v>
                </c:pt>
                <c:pt idx="7261">
                  <c:v>41813.834606481483</c:v>
                </c:pt>
                <c:pt idx="7262">
                  <c:v>41813.855439814812</c:v>
                </c:pt>
                <c:pt idx="7263">
                  <c:v>41813.876273148329</c:v>
                </c:pt>
                <c:pt idx="7264">
                  <c:v>41813.897106481476</c:v>
                </c:pt>
                <c:pt idx="7265">
                  <c:v>41813.917939814812</c:v>
                </c:pt>
                <c:pt idx="7266">
                  <c:v>41813.938773148213</c:v>
                </c:pt>
                <c:pt idx="7267">
                  <c:v>41813.959606481483</c:v>
                </c:pt>
                <c:pt idx="7268">
                  <c:v>41813.980439814812</c:v>
                </c:pt>
                <c:pt idx="7269">
                  <c:v>41814.001273148213</c:v>
                </c:pt>
                <c:pt idx="7270">
                  <c:v>41814.022106481476</c:v>
                </c:pt>
                <c:pt idx="7271">
                  <c:v>41814.042939814812</c:v>
                </c:pt>
                <c:pt idx="7272">
                  <c:v>41814.063773148147</c:v>
                </c:pt>
                <c:pt idx="7273">
                  <c:v>41814.084606481483</c:v>
                </c:pt>
                <c:pt idx="7274">
                  <c:v>41814.105439814804</c:v>
                </c:pt>
                <c:pt idx="7275">
                  <c:v>41814.126273148213</c:v>
                </c:pt>
                <c:pt idx="7276">
                  <c:v>41814.147106481476</c:v>
                </c:pt>
                <c:pt idx="7277">
                  <c:v>41814.167939814804</c:v>
                </c:pt>
                <c:pt idx="7278">
                  <c:v>41814.188773148213</c:v>
                </c:pt>
                <c:pt idx="7279">
                  <c:v>41814.209606481476</c:v>
                </c:pt>
                <c:pt idx="7280">
                  <c:v>41814.230208333334</c:v>
                </c:pt>
                <c:pt idx="7281">
                  <c:v>41814.251273148213</c:v>
                </c:pt>
                <c:pt idx="7282">
                  <c:v>41814.272106481476</c:v>
                </c:pt>
                <c:pt idx="7283">
                  <c:v>41814.292939814804</c:v>
                </c:pt>
                <c:pt idx="7284">
                  <c:v>41814.313773148213</c:v>
                </c:pt>
                <c:pt idx="7285">
                  <c:v>41814.334606481483</c:v>
                </c:pt>
                <c:pt idx="7286">
                  <c:v>41814.355439814812</c:v>
                </c:pt>
                <c:pt idx="7287">
                  <c:v>41814.376250000103</c:v>
                </c:pt>
                <c:pt idx="7288">
                  <c:v>41814.396875000013</c:v>
                </c:pt>
                <c:pt idx="7289">
                  <c:v>41814.417939814812</c:v>
                </c:pt>
                <c:pt idx="7290">
                  <c:v>41814.438773148213</c:v>
                </c:pt>
                <c:pt idx="7291">
                  <c:v>41814.459606481483</c:v>
                </c:pt>
                <c:pt idx="7292">
                  <c:v>41814.480439814812</c:v>
                </c:pt>
                <c:pt idx="7293">
                  <c:v>41814.501041666575</c:v>
                </c:pt>
                <c:pt idx="7294">
                  <c:v>41814.521874999999</c:v>
                </c:pt>
                <c:pt idx="7295">
                  <c:v>41814.542939814812</c:v>
                </c:pt>
                <c:pt idx="7296">
                  <c:v>41814.563773148147</c:v>
                </c:pt>
                <c:pt idx="7297">
                  <c:v>41814.584606481483</c:v>
                </c:pt>
                <c:pt idx="7298">
                  <c:v>41814.605439814804</c:v>
                </c:pt>
                <c:pt idx="7299">
                  <c:v>41814.626273148213</c:v>
                </c:pt>
                <c:pt idx="7300">
                  <c:v>41814.647106481476</c:v>
                </c:pt>
                <c:pt idx="7301">
                  <c:v>41814.668506944443</c:v>
                </c:pt>
                <c:pt idx="7302">
                  <c:v>41814.688773148213</c:v>
                </c:pt>
                <c:pt idx="7303">
                  <c:v>41814.709606481476</c:v>
                </c:pt>
                <c:pt idx="7304">
                  <c:v>41814.730439814804</c:v>
                </c:pt>
                <c:pt idx="7305">
                  <c:v>41814.751273148213</c:v>
                </c:pt>
                <c:pt idx="7306">
                  <c:v>41814.772106481476</c:v>
                </c:pt>
                <c:pt idx="7307">
                  <c:v>41814.792939814804</c:v>
                </c:pt>
                <c:pt idx="7308">
                  <c:v>41814.813773148213</c:v>
                </c:pt>
                <c:pt idx="7309">
                  <c:v>41814.834606481483</c:v>
                </c:pt>
                <c:pt idx="7310">
                  <c:v>41814.855439814812</c:v>
                </c:pt>
                <c:pt idx="7311">
                  <c:v>41814.876273148329</c:v>
                </c:pt>
                <c:pt idx="7312">
                  <c:v>41814.897106481476</c:v>
                </c:pt>
                <c:pt idx="7313">
                  <c:v>41814.917939814812</c:v>
                </c:pt>
                <c:pt idx="7314">
                  <c:v>41814.938773148213</c:v>
                </c:pt>
                <c:pt idx="7315">
                  <c:v>41814.959606481483</c:v>
                </c:pt>
                <c:pt idx="7316">
                  <c:v>41814.980439814812</c:v>
                </c:pt>
                <c:pt idx="7317">
                  <c:v>41815.001273148213</c:v>
                </c:pt>
                <c:pt idx="7318">
                  <c:v>41815.022106481476</c:v>
                </c:pt>
                <c:pt idx="7319">
                  <c:v>41815.042939814812</c:v>
                </c:pt>
                <c:pt idx="7320">
                  <c:v>41815.063773148147</c:v>
                </c:pt>
                <c:pt idx="7321">
                  <c:v>41815.084606481483</c:v>
                </c:pt>
                <c:pt idx="7322">
                  <c:v>41815.105439814804</c:v>
                </c:pt>
                <c:pt idx="7323">
                  <c:v>41815.126273148213</c:v>
                </c:pt>
                <c:pt idx="7324">
                  <c:v>41815.147106481476</c:v>
                </c:pt>
                <c:pt idx="7325">
                  <c:v>41815.167939814804</c:v>
                </c:pt>
                <c:pt idx="7326">
                  <c:v>41815.188773148213</c:v>
                </c:pt>
                <c:pt idx="7327">
                  <c:v>41815.209606481476</c:v>
                </c:pt>
                <c:pt idx="7328">
                  <c:v>41815.230208333334</c:v>
                </c:pt>
                <c:pt idx="7329">
                  <c:v>41815.251273148213</c:v>
                </c:pt>
                <c:pt idx="7330">
                  <c:v>41815.271874999999</c:v>
                </c:pt>
                <c:pt idx="7331">
                  <c:v>41815.292708333182</c:v>
                </c:pt>
                <c:pt idx="7332">
                  <c:v>41815.313773148213</c:v>
                </c:pt>
                <c:pt idx="7333">
                  <c:v>41815.334606481483</c:v>
                </c:pt>
                <c:pt idx="7334">
                  <c:v>41815.355439814812</c:v>
                </c:pt>
                <c:pt idx="7335">
                  <c:v>41815.376273148329</c:v>
                </c:pt>
                <c:pt idx="7336">
                  <c:v>41815.397106481476</c:v>
                </c:pt>
                <c:pt idx="7337">
                  <c:v>41815.417939814812</c:v>
                </c:pt>
                <c:pt idx="7338">
                  <c:v>41815.438773148213</c:v>
                </c:pt>
                <c:pt idx="7339">
                  <c:v>41815.459375000013</c:v>
                </c:pt>
                <c:pt idx="7340">
                  <c:v>41815.480208333342</c:v>
                </c:pt>
                <c:pt idx="7341">
                  <c:v>41815.501273148213</c:v>
                </c:pt>
                <c:pt idx="7342">
                  <c:v>41815.521874999999</c:v>
                </c:pt>
                <c:pt idx="7343">
                  <c:v>41815.542939814812</c:v>
                </c:pt>
                <c:pt idx="7344">
                  <c:v>41815.563541666575</c:v>
                </c:pt>
                <c:pt idx="7345">
                  <c:v>41815.584606481483</c:v>
                </c:pt>
                <c:pt idx="7346">
                  <c:v>41815.605439814804</c:v>
                </c:pt>
                <c:pt idx="7347">
                  <c:v>41815.626273148213</c:v>
                </c:pt>
                <c:pt idx="7348">
                  <c:v>41815.647106481476</c:v>
                </c:pt>
                <c:pt idx="7349">
                  <c:v>41815.667939814804</c:v>
                </c:pt>
                <c:pt idx="7350">
                  <c:v>41815.688773148213</c:v>
                </c:pt>
                <c:pt idx="7351">
                  <c:v>41815.709606481476</c:v>
                </c:pt>
                <c:pt idx="7352">
                  <c:v>41815.730439814804</c:v>
                </c:pt>
                <c:pt idx="7353">
                  <c:v>41815.751273148213</c:v>
                </c:pt>
                <c:pt idx="7354">
                  <c:v>41815.772106481476</c:v>
                </c:pt>
                <c:pt idx="7355">
                  <c:v>41815.792939814804</c:v>
                </c:pt>
                <c:pt idx="7356">
                  <c:v>41815.813773148213</c:v>
                </c:pt>
                <c:pt idx="7357">
                  <c:v>41815.834606481483</c:v>
                </c:pt>
                <c:pt idx="7358">
                  <c:v>41815.855439814812</c:v>
                </c:pt>
                <c:pt idx="7359">
                  <c:v>41815.876273148329</c:v>
                </c:pt>
                <c:pt idx="7360">
                  <c:v>41815.897106481476</c:v>
                </c:pt>
                <c:pt idx="7361">
                  <c:v>41815.917939814812</c:v>
                </c:pt>
                <c:pt idx="7362">
                  <c:v>41815.938773148213</c:v>
                </c:pt>
                <c:pt idx="7363">
                  <c:v>41815.959606481483</c:v>
                </c:pt>
                <c:pt idx="7364">
                  <c:v>41815.980439814812</c:v>
                </c:pt>
                <c:pt idx="7365">
                  <c:v>41816.001273148213</c:v>
                </c:pt>
                <c:pt idx="7366">
                  <c:v>41816.022905092592</c:v>
                </c:pt>
                <c:pt idx="7367">
                  <c:v>41816.042939814812</c:v>
                </c:pt>
                <c:pt idx="7368">
                  <c:v>41816.063773148147</c:v>
                </c:pt>
                <c:pt idx="7369">
                  <c:v>41816.084606481483</c:v>
                </c:pt>
                <c:pt idx="7370">
                  <c:v>41816.105439814804</c:v>
                </c:pt>
                <c:pt idx="7371">
                  <c:v>41816.126273148213</c:v>
                </c:pt>
                <c:pt idx="7372">
                  <c:v>41816.147106481476</c:v>
                </c:pt>
                <c:pt idx="7373">
                  <c:v>41816.167939814804</c:v>
                </c:pt>
                <c:pt idx="7374">
                  <c:v>41816.188773148213</c:v>
                </c:pt>
                <c:pt idx="7375">
                  <c:v>41816.209606481476</c:v>
                </c:pt>
                <c:pt idx="7376">
                  <c:v>41816.230439814804</c:v>
                </c:pt>
                <c:pt idx="7377">
                  <c:v>41816.251273148213</c:v>
                </c:pt>
                <c:pt idx="7378">
                  <c:v>41816.271886574075</c:v>
                </c:pt>
                <c:pt idx="7379">
                  <c:v>41816.292939814804</c:v>
                </c:pt>
                <c:pt idx="7380">
                  <c:v>41816.313773148213</c:v>
                </c:pt>
                <c:pt idx="7381">
                  <c:v>41816.334375000013</c:v>
                </c:pt>
                <c:pt idx="7382">
                  <c:v>41816.355439814812</c:v>
                </c:pt>
                <c:pt idx="7383">
                  <c:v>41816.376273148329</c:v>
                </c:pt>
                <c:pt idx="7384">
                  <c:v>41816.397106481476</c:v>
                </c:pt>
                <c:pt idx="7385">
                  <c:v>41816.417939814812</c:v>
                </c:pt>
              </c:numCache>
            </c:numRef>
          </c:cat>
          <c:val>
            <c:numRef>
              <c:f>E02013A!$F$2:$F$7387</c:f>
              <c:numCache>
                <c:formatCode>General</c:formatCode>
                <c:ptCount val="7386"/>
                <c:pt idx="0">
                  <c:v>1.86</c:v>
                </c:pt>
                <c:pt idx="1">
                  <c:v>1.9800000000000004</c:v>
                </c:pt>
                <c:pt idx="2">
                  <c:v>1.82</c:v>
                </c:pt>
                <c:pt idx="3">
                  <c:v>2.0099999999999998</c:v>
                </c:pt>
                <c:pt idx="4">
                  <c:v>1.9300000000000004</c:v>
                </c:pt>
                <c:pt idx="5">
                  <c:v>2.0299999999999998</c:v>
                </c:pt>
                <c:pt idx="6">
                  <c:v>2.0499999999999998</c:v>
                </c:pt>
                <c:pt idx="7">
                  <c:v>2.08</c:v>
                </c:pt>
                <c:pt idx="8">
                  <c:v>2.23</c:v>
                </c:pt>
                <c:pt idx="9">
                  <c:v>2.06</c:v>
                </c:pt>
                <c:pt idx="10">
                  <c:v>1.9600000000000004</c:v>
                </c:pt>
                <c:pt idx="11">
                  <c:v>1.9800000000000004</c:v>
                </c:pt>
                <c:pt idx="12">
                  <c:v>2.06</c:v>
                </c:pt>
                <c:pt idx="13">
                  <c:v>2.06</c:v>
                </c:pt>
                <c:pt idx="14">
                  <c:v>2.15</c:v>
                </c:pt>
                <c:pt idx="15">
                  <c:v>2.09</c:v>
                </c:pt>
                <c:pt idx="16">
                  <c:v>2.1800000000000002</c:v>
                </c:pt>
                <c:pt idx="17">
                  <c:v>2.2400000000000002</c:v>
                </c:pt>
                <c:pt idx="18">
                  <c:v>1.9200000000000004</c:v>
                </c:pt>
                <c:pt idx="19">
                  <c:v>2.13</c:v>
                </c:pt>
                <c:pt idx="20">
                  <c:v>2.2400000000000002</c:v>
                </c:pt>
                <c:pt idx="21">
                  <c:v>1.9500000000000004</c:v>
                </c:pt>
                <c:pt idx="22">
                  <c:v>2.11</c:v>
                </c:pt>
                <c:pt idx="23">
                  <c:v>2.0299999999999998</c:v>
                </c:pt>
                <c:pt idx="24">
                  <c:v>2.11</c:v>
                </c:pt>
                <c:pt idx="25">
                  <c:v>2.9299999999999997</c:v>
                </c:pt>
                <c:pt idx="26">
                  <c:v>2.23</c:v>
                </c:pt>
                <c:pt idx="27">
                  <c:v>2.4099999999999997</c:v>
                </c:pt>
                <c:pt idx="28">
                  <c:v>1.9500000000000004</c:v>
                </c:pt>
                <c:pt idx="29">
                  <c:v>1.86</c:v>
                </c:pt>
                <c:pt idx="30">
                  <c:v>2.09</c:v>
                </c:pt>
                <c:pt idx="31">
                  <c:v>1.9200000000000004</c:v>
                </c:pt>
                <c:pt idx="32">
                  <c:v>2.13</c:v>
                </c:pt>
                <c:pt idx="33">
                  <c:v>1.9200000000000004</c:v>
                </c:pt>
                <c:pt idx="34">
                  <c:v>2.21</c:v>
                </c:pt>
                <c:pt idx="35">
                  <c:v>1.9400000000000004</c:v>
                </c:pt>
                <c:pt idx="36">
                  <c:v>2</c:v>
                </c:pt>
                <c:pt idx="37">
                  <c:v>2.06</c:v>
                </c:pt>
                <c:pt idx="38">
                  <c:v>2.04</c:v>
                </c:pt>
                <c:pt idx="39">
                  <c:v>2.14</c:v>
                </c:pt>
                <c:pt idx="40">
                  <c:v>1.85</c:v>
                </c:pt>
                <c:pt idx="41">
                  <c:v>2.23</c:v>
                </c:pt>
                <c:pt idx="42">
                  <c:v>1.9300000000000004</c:v>
                </c:pt>
                <c:pt idx="43">
                  <c:v>1.82</c:v>
                </c:pt>
                <c:pt idx="44">
                  <c:v>1.84</c:v>
                </c:pt>
                <c:pt idx="45">
                  <c:v>2.0299999999999998</c:v>
                </c:pt>
                <c:pt idx="46">
                  <c:v>2.09</c:v>
                </c:pt>
                <c:pt idx="47">
                  <c:v>1.85</c:v>
                </c:pt>
                <c:pt idx="48">
                  <c:v>1.8900000000000001</c:v>
                </c:pt>
                <c:pt idx="49">
                  <c:v>1.85</c:v>
                </c:pt>
                <c:pt idx="50">
                  <c:v>1.9700000000000004</c:v>
                </c:pt>
                <c:pt idx="51">
                  <c:v>1.87</c:v>
                </c:pt>
                <c:pt idx="52">
                  <c:v>1.7900000000000029</c:v>
                </c:pt>
                <c:pt idx="53">
                  <c:v>1.86</c:v>
                </c:pt>
                <c:pt idx="54">
                  <c:v>1.7700000000000029</c:v>
                </c:pt>
                <c:pt idx="55">
                  <c:v>1.83</c:v>
                </c:pt>
                <c:pt idx="56">
                  <c:v>1.7900000000000029</c:v>
                </c:pt>
                <c:pt idx="57">
                  <c:v>1.81</c:v>
                </c:pt>
                <c:pt idx="58">
                  <c:v>1.85</c:v>
                </c:pt>
                <c:pt idx="59">
                  <c:v>1.7800000000000029</c:v>
                </c:pt>
                <c:pt idx="60">
                  <c:v>1.82</c:v>
                </c:pt>
                <c:pt idx="61">
                  <c:v>1.9600000000000004</c:v>
                </c:pt>
                <c:pt idx="62">
                  <c:v>1.84</c:v>
                </c:pt>
                <c:pt idx="63">
                  <c:v>1.91</c:v>
                </c:pt>
                <c:pt idx="64">
                  <c:v>1.9600000000000004</c:v>
                </c:pt>
                <c:pt idx="65">
                  <c:v>1.84</c:v>
                </c:pt>
                <c:pt idx="66">
                  <c:v>1.85</c:v>
                </c:pt>
                <c:pt idx="67">
                  <c:v>1.87</c:v>
                </c:pt>
                <c:pt idx="68">
                  <c:v>1.7800000000000029</c:v>
                </c:pt>
                <c:pt idx="69">
                  <c:v>1.87</c:v>
                </c:pt>
                <c:pt idx="70">
                  <c:v>1.84</c:v>
                </c:pt>
                <c:pt idx="71">
                  <c:v>1.83</c:v>
                </c:pt>
                <c:pt idx="72">
                  <c:v>1.9700000000000004</c:v>
                </c:pt>
                <c:pt idx="73">
                  <c:v>1.7800000000000029</c:v>
                </c:pt>
                <c:pt idx="74">
                  <c:v>2.0099999999999998</c:v>
                </c:pt>
                <c:pt idx="75">
                  <c:v>1.9500000000000004</c:v>
                </c:pt>
                <c:pt idx="76">
                  <c:v>1.9</c:v>
                </c:pt>
                <c:pt idx="77">
                  <c:v>1.8</c:v>
                </c:pt>
                <c:pt idx="78">
                  <c:v>1.8900000000000001</c:v>
                </c:pt>
                <c:pt idx="79">
                  <c:v>1.87</c:v>
                </c:pt>
                <c:pt idx="80">
                  <c:v>2</c:v>
                </c:pt>
                <c:pt idx="81">
                  <c:v>1.8900000000000001</c:v>
                </c:pt>
                <c:pt idx="82">
                  <c:v>1.91</c:v>
                </c:pt>
                <c:pt idx="83">
                  <c:v>1.9800000000000004</c:v>
                </c:pt>
                <c:pt idx="84">
                  <c:v>1.9700000000000004</c:v>
                </c:pt>
                <c:pt idx="85">
                  <c:v>1.86</c:v>
                </c:pt>
                <c:pt idx="86">
                  <c:v>1.7800000000000029</c:v>
                </c:pt>
                <c:pt idx="87">
                  <c:v>1.7500000000000027</c:v>
                </c:pt>
                <c:pt idx="88">
                  <c:v>1.8</c:v>
                </c:pt>
                <c:pt idx="89">
                  <c:v>1.9800000000000004</c:v>
                </c:pt>
                <c:pt idx="90">
                  <c:v>2.0299999999999998</c:v>
                </c:pt>
                <c:pt idx="91">
                  <c:v>2.06</c:v>
                </c:pt>
                <c:pt idx="92">
                  <c:v>1.85</c:v>
                </c:pt>
                <c:pt idx="93">
                  <c:v>1.7900000000000029</c:v>
                </c:pt>
                <c:pt idx="94">
                  <c:v>1.9</c:v>
                </c:pt>
                <c:pt idx="95">
                  <c:v>1.84</c:v>
                </c:pt>
                <c:pt idx="96">
                  <c:v>1.85</c:v>
                </c:pt>
                <c:pt idx="97">
                  <c:v>2.08</c:v>
                </c:pt>
                <c:pt idx="98">
                  <c:v>1.91</c:v>
                </c:pt>
                <c:pt idx="99">
                  <c:v>1.7900000000000029</c:v>
                </c:pt>
                <c:pt idx="100">
                  <c:v>1.86</c:v>
                </c:pt>
                <c:pt idx="101">
                  <c:v>1.8900000000000001</c:v>
                </c:pt>
                <c:pt idx="102">
                  <c:v>1.9</c:v>
                </c:pt>
                <c:pt idx="103">
                  <c:v>1.8800000000000001</c:v>
                </c:pt>
                <c:pt idx="104">
                  <c:v>1.8800000000000001</c:v>
                </c:pt>
                <c:pt idx="105">
                  <c:v>1.82</c:v>
                </c:pt>
                <c:pt idx="106">
                  <c:v>1.9700000000000004</c:v>
                </c:pt>
                <c:pt idx="107">
                  <c:v>1.8</c:v>
                </c:pt>
                <c:pt idx="108">
                  <c:v>1.7700000000000029</c:v>
                </c:pt>
                <c:pt idx="109">
                  <c:v>1.6700000000000021</c:v>
                </c:pt>
                <c:pt idx="110">
                  <c:v>1.7300000000000026</c:v>
                </c:pt>
                <c:pt idx="111">
                  <c:v>1.8</c:v>
                </c:pt>
                <c:pt idx="112">
                  <c:v>1.7000000000000024</c:v>
                </c:pt>
                <c:pt idx="113">
                  <c:v>1.9</c:v>
                </c:pt>
                <c:pt idx="114">
                  <c:v>1.9</c:v>
                </c:pt>
                <c:pt idx="115">
                  <c:v>1.9400000000000004</c:v>
                </c:pt>
                <c:pt idx="116">
                  <c:v>1.84</c:v>
                </c:pt>
                <c:pt idx="117">
                  <c:v>1.8800000000000001</c:v>
                </c:pt>
                <c:pt idx="118">
                  <c:v>1.9800000000000004</c:v>
                </c:pt>
                <c:pt idx="119">
                  <c:v>1.81</c:v>
                </c:pt>
                <c:pt idx="120">
                  <c:v>1.86</c:v>
                </c:pt>
                <c:pt idx="121">
                  <c:v>1.91</c:v>
                </c:pt>
                <c:pt idx="122">
                  <c:v>1.6400000000000001</c:v>
                </c:pt>
                <c:pt idx="123">
                  <c:v>2.02</c:v>
                </c:pt>
                <c:pt idx="124">
                  <c:v>1.9200000000000004</c:v>
                </c:pt>
                <c:pt idx="125">
                  <c:v>1.7600000000000027</c:v>
                </c:pt>
                <c:pt idx="126">
                  <c:v>1.85</c:v>
                </c:pt>
                <c:pt idx="127">
                  <c:v>1.9300000000000004</c:v>
                </c:pt>
                <c:pt idx="128">
                  <c:v>1.9500000000000004</c:v>
                </c:pt>
                <c:pt idx="129">
                  <c:v>1.7700000000000029</c:v>
                </c:pt>
                <c:pt idx="130">
                  <c:v>1.6500000000000001</c:v>
                </c:pt>
                <c:pt idx="131">
                  <c:v>1.8800000000000001</c:v>
                </c:pt>
                <c:pt idx="132">
                  <c:v>1.9</c:v>
                </c:pt>
                <c:pt idx="133">
                  <c:v>1.85</c:v>
                </c:pt>
                <c:pt idx="134">
                  <c:v>1.84</c:v>
                </c:pt>
                <c:pt idx="135">
                  <c:v>1.87</c:v>
                </c:pt>
                <c:pt idx="136">
                  <c:v>1.9</c:v>
                </c:pt>
                <c:pt idx="137">
                  <c:v>1.8900000000000001</c:v>
                </c:pt>
                <c:pt idx="138">
                  <c:v>1.7700000000000029</c:v>
                </c:pt>
                <c:pt idx="139">
                  <c:v>2</c:v>
                </c:pt>
                <c:pt idx="140">
                  <c:v>1.8900000000000001</c:v>
                </c:pt>
                <c:pt idx="141">
                  <c:v>1.91</c:v>
                </c:pt>
                <c:pt idx="142">
                  <c:v>1.7900000000000029</c:v>
                </c:pt>
                <c:pt idx="143">
                  <c:v>1.8</c:v>
                </c:pt>
                <c:pt idx="144">
                  <c:v>1.81</c:v>
                </c:pt>
                <c:pt idx="145">
                  <c:v>1.7800000000000029</c:v>
                </c:pt>
                <c:pt idx="146">
                  <c:v>1.9600000000000004</c:v>
                </c:pt>
                <c:pt idx="147">
                  <c:v>1.7900000000000029</c:v>
                </c:pt>
                <c:pt idx="148">
                  <c:v>1.8</c:v>
                </c:pt>
                <c:pt idx="149">
                  <c:v>1.86</c:v>
                </c:pt>
                <c:pt idx="150">
                  <c:v>2.09</c:v>
                </c:pt>
                <c:pt idx="151">
                  <c:v>1.85</c:v>
                </c:pt>
                <c:pt idx="152">
                  <c:v>1.86</c:v>
                </c:pt>
                <c:pt idx="153">
                  <c:v>1.9</c:v>
                </c:pt>
                <c:pt idx="154">
                  <c:v>1.7600000000000027</c:v>
                </c:pt>
                <c:pt idx="155">
                  <c:v>1.9900000000000004</c:v>
                </c:pt>
                <c:pt idx="156">
                  <c:v>1.9200000000000004</c:v>
                </c:pt>
                <c:pt idx="157">
                  <c:v>2.0299999999999998</c:v>
                </c:pt>
                <c:pt idx="158">
                  <c:v>1.9</c:v>
                </c:pt>
                <c:pt idx="159">
                  <c:v>2.0499999999999998</c:v>
                </c:pt>
                <c:pt idx="160">
                  <c:v>1.9</c:v>
                </c:pt>
                <c:pt idx="161">
                  <c:v>1.9300000000000004</c:v>
                </c:pt>
                <c:pt idx="162">
                  <c:v>1.7200000000000024</c:v>
                </c:pt>
                <c:pt idx="163">
                  <c:v>1.8900000000000001</c:v>
                </c:pt>
                <c:pt idx="164">
                  <c:v>1.7500000000000027</c:v>
                </c:pt>
                <c:pt idx="165">
                  <c:v>1.85</c:v>
                </c:pt>
                <c:pt idx="166">
                  <c:v>1.9800000000000004</c:v>
                </c:pt>
                <c:pt idx="167">
                  <c:v>1.8900000000000001</c:v>
                </c:pt>
                <c:pt idx="168">
                  <c:v>1.8800000000000001</c:v>
                </c:pt>
                <c:pt idx="169">
                  <c:v>1.87</c:v>
                </c:pt>
                <c:pt idx="170">
                  <c:v>2.0299999999999998</c:v>
                </c:pt>
                <c:pt idx="171">
                  <c:v>1.7700000000000029</c:v>
                </c:pt>
                <c:pt idx="172">
                  <c:v>1.9200000000000004</c:v>
                </c:pt>
                <c:pt idx="173">
                  <c:v>1.87</c:v>
                </c:pt>
                <c:pt idx="174">
                  <c:v>1.7900000000000029</c:v>
                </c:pt>
                <c:pt idx="175">
                  <c:v>1.85</c:v>
                </c:pt>
                <c:pt idx="176">
                  <c:v>1.84</c:v>
                </c:pt>
                <c:pt idx="177">
                  <c:v>2.12</c:v>
                </c:pt>
                <c:pt idx="178">
                  <c:v>1.7900000000000029</c:v>
                </c:pt>
                <c:pt idx="179">
                  <c:v>1.84</c:v>
                </c:pt>
                <c:pt idx="180">
                  <c:v>1.82</c:v>
                </c:pt>
                <c:pt idx="181">
                  <c:v>1.6900000000000028</c:v>
                </c:pt>
                <c:pt idx="182">
                  <c:v>2.2599999999999998</c:v>
                </c:pt>
                <c:pt idx="183">
                  <c:v>1.7700000000000029</c:v>
                </c:pt>
                <c:pt idx="184">
                  <c:v>2.15</c:v>
                </c:pt>
                <c:pt idx="185">
                  <c:v>2.0699999999999998</c:v>
                </c:pt>
                <c:pt idx="186">
                  <c:v>1.8</c:v>
                </c:pt>
                <c:pt idx="187">
                  <c:v>1.91</c:v>
                </c:pt>
                <c:pt idx="188">
                  <c:v>2.02</c:v>
                </c:pt>
                <c:pt idx="189">
                  <c:v>1.91</c:v>
                </c:pt>
                <c:pt idx="190">
                  <c:v>1.84</c:v>
                </c:pt>
                <c:pt idx="191">
                  <c:v>1.7200000000000024</c:v>
                </c:pt>
                <c:pt idx="192">
                  <c:v>1.84</c:v>
                </c:pt>
                <c:pt idx="193">
                  <c:v>1.9800000000000004</c:v>
                </c:pt>
                <c:pt idx="194">
                  <c:v>2.0099999999999998</c:v>
                </c:pt>
                <c:pt idx="195">
                  <c:v>2.14</c:v>
                </c:pt>
                <c:pt idx="196">
                  <c:v>1.82</c:v>
                </c:pt>
                <c:pt idx="197">
                  <c:v>2</c:v>
                </c:pt>
                <c:pt idx="198">
                  <c:v>1.82</c:v>
                </c:pt>
                <c:pt idx="199">
                  <c:v>2.2200000000000002</c:v>
                </c:pt>
                <c:pt idx="200">
                  <c:v>1.82</c:v>
                </c:pt>
                <c:pt idx="201">
                  <c:v>2.08</c:v>
                </c:pt>
                <c:pt idx="202">
                  <c:v>2.0299999999999998</c:v>
                </c:pt>
                <c:pt idx="203">
                  <c:v>1.9500000000000004</c:v>
                </c:pt>
                <c:pt idx="204">
                  <c:v>2.1800000000000002</c:v>
                </c:pt>
                <c:pt idx="205">
                  <c:v>1.7800000000000029</c:v>
                </c:pt>
                <c:pt idx="206">
                  <c:v>1.9200000000000004</c:v>
                </c:pt>
                <c:pt idx="207">
                  <c:v>1.9500000000000004</c:v>
                </c:pt>
                <c:pt idx="208">
                  <c:v>1.91</c:v>
                </c:pt>
                <c:pt idx="209">
                  <c:v>1.7900000000000029</c:v>
                </c:pt>
                <c:pt idx="210">
                  <c:v>2.0099999999999998</c:v>
                </c:pt>
                <c:pt idx="211">
                  <c:v>2.13</c:v>
                </c:pt>
                <c:pt idx="212">
                  <c:v>1.9600000000000004</c:v>
                </c:pt>
                <c:pt idx="213">
                  <c:v>1.9300000000000004</c:v>
                </c:pt>
                <c:pt idx="214">
                  <c:v>2</c:v>
                </c:pt>
                <c:pt idx="215">
                  <c:v>2.2999999999999998</c:v>
                </c:pt>
                <c:pt idx="216">
                  <c:v>2.2799999999999998</c:v>
                </c:pt>
                <c:pt idx="217">
                  <c:v>2.0699999999999998</c:v>
                </c:pt>
                <c:pt idx="218">
                  <c:v>1.82</c:v>
                </c:pt>
                <c:pt idx="219">
                  <c:v>1.9200000000000004</c:v>
                </c:pt>
                <c:pt idx="220">
                  <c:v>2.27</c:v>
                </c:pt>
                <c:pt idx="221">
                  <c:v>1.8800000000000001</c:v>
                </c:pt>
                <c:pt idx="222">
                  <c:v>1.9500000000000004</c:v>
                </c:pt>
                <c:pt idx="223">
                  <c:v>1.9600000000000004</c:v>
                </c:pt>
                <c:pt idx="224">
                  <c:v>2.0499999999999998</c:v>
                </c:pt>
                <c:pt idx="225">
                  <c:v>2.16</c:v>
                </c:pt>
                <c:pt idx="226">
                  <c:v>2.0299999999999998</c:v>
                </c:pt>
                <c:pt idx="227">
                  <c:v>1.86</c:v>
                </c:pt>
                <c:pt idx="228">
                  <c:v>2.8299999999999987</c:v>
                </c:pt>
                <c:pt idx="229">
                  <c:v>2.58</c:v>
                </c:pt>
                <c:pt idx="230">
                  <c:v>2</c:v>
                </c:pt>
                <c:pt idx="231">
                  <c:v>1.9300000000000004</c:v>
                </c:pt>
                <c:pt idx="232">
                  <c:v>1.9500000000000004</c:v>
                </c:pt>
                <c:pt idx="233">
                  <c:v>2.06</c:v>
                </c:pt>
                <c:pt idx="234">
                  <c:v>1.87</c:v>
                </c:pt>
                <c:pt idx="235">
                  <c:v>1.9</c:v>
                </c:pt>
                <c:pt idx="236">
                  <c:v>2.09</c:v>
                </c:pt>
                <c:pt idx="237">
                  <c:v>1.9700000000000004</c:v>
                </c:pt>
                <c:pt idx="238">
                  <c:v>1.86</c:v>
                </c:pt>
                <c:pt idx="239">
                  <c:v>1.6700000000000021</c:v>
                </c:pt>
                <c:pt idx="240">
                  <c:v>1.7000000000000024</c:v>
                </c:pt>
                <c:pt idx="241">
                  <c:v>1.6800000000000028</c:v>
                </c:pt>
                <c:pt idx="242">
                  <c:v>1.8800000000000001</c:v>
                </c:pt>
                <c:pt idx="243">
                  <c:v>1.8900000000000001</c:v>
                </c:pt>
                <c:pt idx="244">
                  <c:v>1.9200000000000004</c:v>
                </c:pt>
                <c:pt idx="245">
                  <c:v>1.8</c:v>
                </c:pt>
                <c:pt idx="246">
                  <c:v>1.91</c:v>
                </c:pt>
                <c:pt idx="247">
                  <c:v>2</c:v>
                </c:pt>
                <c:pt idx="248">
                  <c:v>1.85</c:v>
                </c:pt>
                <c:pt idx="249">
                  <c:v>1.81</c:v>
                </c:pt>
                <c:pt idx="250">
                  <c:v>1.81</c:v>
                </c:pt>
                <c:pt idx="251">
                  <c:v>1.87</c:v>
                </c:pt>
                <c:pt idx="252">
                  <c:v>1.7700000000000029</c:v>
                </c:pt>
                <c:pt idx="253">
                  <c:v>1.82</c:v>
                </c:pt>
                <c:pt idx="254">
                  <c:v>1.7700000000000029</c:v>
                </c:pt>
                <c:pt idx="255">
                  <c:v>1.91</c:v>
                </c:pt>
                <c:pt idx="256">
                  <c:v>1.82</c:v>
                </c:pt>
                <c:pt idx="257">
                  <c:v>1.8</c:v>
                </c:pt>
                <c:pt idx="258">
                  <c:v>2.0299999999999998</c:v>
                </c:pt>
                <c:pt idx="259">
                  <c:v>1.91</c:v>
                </c:pt>
                <c:pt idx="260">
                  <c:v>1.9500000000000004</c:v>
                </c:pt>
                <c:pt idx="261">
                  <c:v>1.9700000000000004</c:v>
                </c:pt>
                <c:pt idx="262">
                  <c:v>1.7900000000000029</c:v>
                </c:pt>
                <c:pt idx="263">
                  <c:v>2.09</c:v>
                </c:pt>
                <c:pt idx="264">
                  <c:v>2.15</c:v>
                </c:pt>
                <c:pt idx="265">
                  <c:v>1.7800000000000029</c:v>
                </c:pt>
                <c:pt idx="266">
                  <c:v>1.8800000000000001</c:v>
                </c:pt>
                <c:pt idx="267">
                  <c:v>1.91</c:v>
                </c:pt>
                <c:pt idx="268">
                  <c:v>1.9300000000000004</c:v>
                </c:pt>
                <c:pt idx="269">
                  <c:v>1.8800000000000001</c:v>
                </c:pt>
                <c:pt idx="270">
                  <c:v>1.8</c:v>
                </c:pt>
                <c:pt idx="271">
                  <c:v>2.3499999999999988</c:v>
                </c:pt>
                <c:pt idx="272">
                  <c:v>2.06</c:v>
                </c:pt>
                <c:pt idx="273">
                  <c:v>2.0699999999999998</c:v>
                </c:pt>
                <c:pt idx="274">
                  <c:v>1.9500000000000004</c:v>
                </c:pt>
                <c:pt idx="275">
                  <c:v>1.82</c:v>
                </c:pt>
                <c:pt idx="276">
                  <c:v>2.0099999999999998</c:v>
                </c:pt>
                <c:pt idx="277">
                  <c:v>1.7600000000000027</c:v>
                </c:pt>
                <c:pt idx="278">
                  <c:v>1.9600000000000004</c:v>
                </c:pt>
                <c:pt idx="279">
                  <c:v>1.9300000000000004</c:v>
                </c:pt>
                <c:pt idx="280">
                  <c:v>1.7600000000000027</c:v>
                </c:pt>
                <c:pt idx="281">
                  <c:v>2.02</c:v>
                </c:pt>
                <c:pt idx="282">
                  <c:v>1.8900000000000001</c:v>
                </c:pt>
                <c:pt idx="283">
                  <c:v>1.9400000000000004</c:v>
                </c:pt>
                <c:pt idx="284">
                  <c:v>1.7300000000000026</c:v>
                </c:pt>
                <c:pt idx="285">
                  <c:v>1.9700000000000004</c:v>
                </c:pt>
                <c:pt idx="286">
                  <c:v>1.7300000000000026</c:v>
                </c:pt>
                <c:pt idx="287">
                  <c:v>1.83</c:v>
                </c:pt>
                <c:pt idx="288">
                  <c:v>2.06</c:v>
                </c:pt>
                <c:pt idx="289">
                  <c:v>0.89000000000000135</c:v>
                </c:pt>
                <c:pt idx="290">
                  <c:v>0.85000000000000064</c:v>
                </c:pt>
                <c:pt idx="291">
                  <c:v>1.82</c:v>
                </c:pt>
                <c:pt idx="292">
                  <c:v>1.7900000000000029</c:v>
                </c:pt>
                <c:pt idx="293">
                  <c:v>1.9</c:v>
                </c:pt>
                <c:pt idx="294">
                  <c:v>1.7800000000000029</c:v>
                </c:pt>
                <c:pt idx="295">
                  <c:v>1.8900000000000001</c:v>
                </c:pt>
                <c:pt idx="296">
                  <c:v>1.87</c:v>
                </c:pt>
                <c:pt idx="297">
                  <c:v>1.7200000000000024</c:v>
                </c:pt>
                <c:pt idx="298">
                  <c:v>1.82</c:v>
                </c:pt>
                <c:pt idx="299">
                  <c:v>1.82</c:v>
                </c:pt>
                <c:pt idx="300">
                  <c:v>1.7800000000000029</c:v>
                </c:pt>
                <c:pt idx="301">
                  <c:v>1.85</c:v>
                </c:pt>
                <c:pt idx="302">
                  <c:v>2.3099999999999987</c:v>
                </c:pt>
                <c:pt idx="303">
                  <c:v>2.12</c:v>
                </c:pt>
                <c:pt idx="304">
                  <c:v>1.9800000000000004</c:v>
                </c:pt>
                <c:pt idx="305">
                  <c:v>2.3199999999999967</c:v>
                </c:pt>
                <c:pt idx="306">
                  <c:v>2.19</c:v>
                </c:pt>
                <c:pt idx="307">
                  <c:v>2.11</c:v>
                </c:pt>
                <c:pt idx="308">
                  <c:v>1.91</c:v>
                </c:pt>
                <c:pt idx="309">
                  <c:v>2.3299999999999987</c:v>
                </c:pt>
                <c:pt idx="310">
                  <c:v>2.19</c:v>
                </c:pt>
                <c:pt idx="311">
                  <c:v>2.3299999999999987</c:v>
                </c:pt>
                <c:pt idx="312">
                  <c:v>2.13</c:v>
                </c:pt>
                <c:pt idx="313">
                  <c:v>2.16</c:v>
                </c:pt>
                <c:pt idx="314">
                  <c:v>1.7600000000000027</c:v>
                </c:pt>
                <c:pt idx="315">
                  <c:v>2.02</c:v>
                </c:pt>
                <c:pt idx="316">
                  <c:v>2.25</c:v>
                </c:pt>
                <c:pt idx="317">
                  <c:v>1.8800000000000001</c:v>
                </c:pt>
                <c:pt idx="318">
                  <c:v>2.42</c:v>
                </c:pt>
                <c:pt idx="319">
                  <c:v>2.06</c:v>
                </c:pt>
                <c:pt idx="320">
                  <c:v>2.17</c:v>
                </c:pt>
                <c:pt idx="321">
                  <c:v>2.12</c:v>
                </c:pt>
                <c:pt idx="322">
                  <c:v>2.06</c:v>
                </c:pt>
                <c:pt idx="323">
                  <c:v>1.85</c:v>
                </c:pt>
                <c:pt idx="324">
                  <c:v>2</c:v>
                </c:pt>
                <c:pt idx="325">
                  <c:v>1.9800000000000004</c:v>
                </c:pt>
                <c:pt idx="326">
                  <c:v>2.04</c:v>
                </c:pt>
                <c:pt idx="327">
                  <c:v>1.8800000000000001</c:v>
                </c:pt>
                <c:pt idx="328">
                  <c:v>1.9</c:v>
                </c:pt>
                <c:pt idx="329">
                  <c:v>1.9200000000000004</c:v>
                </c:pt>
                <c:pt idx="330">
                  <c:v>1.8900000000000001</c:v>
                </c:pt>
                <c:pt idx="331">
                  <c:v>1.9700000000000004</c:v>
                </c:pt>
                <c:pt idx="332">
                  <c:v>2</c:v>
                </c:pt>
                <c:pt idx="333">
                  <c:v>1.87</c:v>
                </c:pt>
                <c:pt idx="334">
                  <c:v>1.83</c:v>
                </c:pt>
                <c:pt idx="335">
                  <c:v>1.7200000000000024</c:v>
                </c:pt>
                <c:pt idx="336">
                  <c:v>1.7300000000000026</c:v>
                </c:pt>
                <c:pt idx="337">
                  <c:v>1.9</c:v>
                </c:pt>
                <c:pt idx="338">
                  <c:v>1.86</c:v>
                </c:pt>
                <c:pt idx="339">
                  <c:v>2.02</c:v>
                </c:pt>
                <c:pt idx="340">
                  <c:v>1.7800000000000029</c:v>
                </c:pt>
                <c:pt idx="341">
                  <c:v>1.7900000000000029</c:v>
                </c:pt>
                <c:pt idx="342">
                  <c:v>1.9800000000000004</c:v>
                </c:pt>
                <c:pt idx="343">
                  <c:v>1.7300000000000026</c:v>
                </c:pt>
                <c:pt idx="344">
                  <c:v>1.91</c:v>
                </c:pt>
                <c:pt idx="345">
                  <c:v>1.84</c:v>
                </c:pt>
                <c:pt idx="346">
                  <c:v>1.7100000000000024</c:v>
                </c:pt>
                <c:pt idx="347">
                  <c:v>1.7900000000000029</c:v>
                </c:pt>
                <c:pt idx="348">
                  <c:v>1.83</c:v>
                </c:pt>
                <c:pt idx="349">
                  <c:v>2</c:v>
                </c:pt>
                <c:pt idx="350">
                  <c:v>1.7700000000000029</c:v>
                </c:pt>
                <c:pt idx="351">
                  <c:v>2.21</c:v>
                </c:pt>
                <c:pt idx="352">
                  <c:v>2.6</c:v>
                </c:pt>
                <c:pt idx="353">
                  <c:v>1.85</c:v>
                </c:pt>
                <c:pt idx="354">
                  <c:v>2.4</c:v>
                </c:pt>
                <c:pt idx="355">
                  <c:v>1.9700000000000004</c:v>
                </c:pt>
                <c:pt idx="356">
                  <c:v>1.9900000000000004</c:v>
                </c:pt>
                <c:pt idx="357">
                  <c:v>2.0699999999999998</c:v>
                </c:pt>
                <c:pt idx="358">
                  <c:v>1.9900000000000004</c:v>
                </c:pt>
                <c:pt idx="359">
                  <c:v>2.02</c:v>
                </c:pt>
                <c:pt idx="360">
                  <c:v>2.54</c:v>
                </c:pt>
                <c:pt idx="361">
                  <c:v>2.23</c:v>
                </c:pt>
                <c:pt idx="362">
                  <c:v>2.06</c:v>
                </c:pt>
                <c:pt idx="363">
                  <c:v>2</c:v>
                </c:pt>
                <c:pt idx="364">
                  <c:v>2.0299999999999998</c:v>
                </c:pt>
                <c:pt idx="365">
                  <c:v>2.0699999999999998</c:v>
                </c:pt>
                <c:pt idx="366">
                  <c:v>1.87</c:v>
                </c:pt>
                <c:pt idx="367">
                  <c:v>1.81</c:v>
                </c:pt>
                <c:pt idx="368">
                  <c:v>1.9300000000000004</c:v>
                </c:pt>
                <c:pt idx="369">
                  <c:v>2.14</c:v>
                </c:pt>
                <c:pt idx="370">
                  <c:v>1.81</c:v>
                </c:pt>
                <c:pt idx="371">
                  <c:v>1.7800000000000029</c:v>
                </c:pt>
                <c:pt idx="372">
                  <c:v>1.7700000000000029</c:v>
                </c:pt>
                <c:pt idx="373">
                  <c:v>1.86</c:v>
                </c:pt>
                <c:pt idx="374">
                  <c:v>1.9200000000000004</c:v>
                </c:pt>
                <c:pt idx="375">
                  <c:v>2.0099999999999998</c:v>
                </c:pt>
                <c:pt idx="376">
                  <c:v>1.7900000000000029</c:v>
                </c:pt>
                <c:pt idx="377">
                  <c:v>1.9200000000000004</c:v>
                </c:pt>
                <c:pt idx="378">
                  <c:v>1.7000000000000024</c:v>
                </c:pt>
                <c:pt idx="379">
                  <c:v>1.7700000000000029</c:v>
                </c:pt>
                <c:pt idx="380">
                  <c:v>1.7400000000000027</c:v>
                </c:pt>
                <c:pt idx="381">
                  <c:v>1.87</c:v>
                </c:pt>
                <c:pt idx="382">
                  <c:v>1.6800000000000028</c:v>
                </c:pt>
                <c:pt idx="383">
                  <c:v>1.7800000000000029</c:v>
                </c:pt>
                <c:pt idx="384">
                  <c:v>1.6500000000000001</c:v>
                </c:pt>
                <c:pt idx="385">
                  <c:v>1.7500000000000027</c:v>
                </c:pt>
                <c:pt idx="386">
                  <c:v>1.9</c:v>
                </c:pt>
                <c:pt idx="387">
                  <c:v>1.7400000000000027</c:v>
                </c:pt>
                <c:pt idx="388">
                  <c:v>1.7100000000000024</c:v>
                </c:pt>
                <c:pt idx="389">
                  <c:v>1.8</c:v>
                </c:pt>
                <c:pt idx="390">
                  <c:v>1.7000000000000024</c:v>
                </c:pt>
                <c:pt idx="391">
                  <c:v>1.83</c:v>
                </c:pt>
                <c:pt idx="392">
                  <c:v>1.7100000000000024</c:v>
                </c:pt>
                <c:pt idx="393">
                  <c:v>1.7800000000000029</c:v>
                </c:pt>
                <c:pt idx="394">
                  <c:v>1.7100000000000024</c:v>
                </c:pt>
                <c:pt idx="395">
                  <c:v>1.84</c:v>
                </c:pt>
                <c:pt idx="396">
                  <c:v>1.83</c:v>
                </c:pt>
                <c:pt idx="397">
                  <c:v>1.7600000000000027</c:v>
                </c:pt>
                <c:pt idx="398">
                  <c:v>1.87</c:v>
                </c:pt>
                <c:pt idx="399">
                  <c:v>1.7300000000000026</c:v>
                </c:pt>
                <c:pt idx="400">
                  <c:v>1.6700000000000021</c:v>
                </c:pt>
                <c:pt idx="401">
                  <c:v>1.6400000000000001</c:v>
                </c:pt>
                <c:pt idx="402">
                  <c:v>1.9600000000000004</c:v>
                </c:pt>
                <c:pt idx="403">
                  <c:v>1.84</c:v>
                </c:pt>
                <c:pt idx="404">
                  <c:v>1.6500000000000001</c:v>
                </c:pt>
                <c:pt idx="405">
                  <c:v>1.9200000000000004</c:v>
                </c:pt>
                <c:pt idx="406">
                  <c:v>1.7500000000000027</c:v>
                </c:pt>
                <c:pt idx="407">
                  <c:v>1.7800000000000029</c:v>
                </c:pt>
                <c:pt idx="408">
                  <c:v>1.84</c:v>
                </c:pt>
                <c:pt idx="409">
                  <c:v>1.9600000000000004</c:v>
                </c:pt>
                <c:pt idx="410">
                  <c:v>1.8</c:v>
                </c:pt>
                <c:pt idx="411">
                  <c:v>1.7200000000000024</c:v>
                </c:pt>
                <c:pt idx="412">
                  <c:v>1.9200000000000004</c:v>
                </c:pt>
                <c:pt idx="413">
                  <c:v>1.9300000000000004</c:v>
                </c:pt>
                <c:pt idx="414">
                  <c:v>1.8</c:v>
                </c:pt>
                <c:pt idx="415">
                  <c:v>1.8800000000000001</c:v>
                </c:pt>
                <c:pt idx="416">
                  <c:v>1.91</c:v>
                </c:pt>
                <c:pt idx="417">
                  <c:v>1.87</c:v>
                </c:pt>
                <c:pt idx="418">
                  <c:v>2.04</c:v>
                </c:pt>
                <c:pt idx="419">
                  <c:v>1.91</c:v>
                </c:pt>
                <c:pt idx="420">
                  <c:v>2.4899999999999998</c:v>
                </c:pt>
                <c:pt idx="421">
                  <c:v>1.7400000000000027</c:v>
                </c:pt>
                <c:pt idx="422">
                  <c:v>2.48</c:v>
                </c:pt>
                <c:pt idx="423">
                  <c:v>1.9300000000000004</c:v>
                </c:pt>
                <c:pt idx="424">
                  <c:v>1.8900000000000001</c:v>
                </c:pt>
                <c:pt idx="425">
                  <c:v>2.02</c:v>
                </c:pt>
                <c:pt idx="426">
                  <c:v>1.9500000000000004</c:v>
                </c:pt>
                <c:pt idx="427">
                  <c:v>1.9300000000000004</c:v>
                </c:pt>
                <c:pt idx="428">
                  <c:v>1.81</c:v>
                </c:pt>
                <c:pt idx="429">
                  <c:v>1.8</c:v>
                </c:pt>
                <c:pt idx="430">
                  <c:v>1.7600000000000027</c:v>
                </c:pt>
                <c:pt idx="431">
                  <c:v>1.6500000000000001</c:v>
                </c:pt>
                <c:pt idx="432">
                  <c:v>1.7300000000000026</c:v>
                </c:pt>
                <c:pt idx="433">
                  <c:v>1.82</c:v>
                </c:pt>
                <c:pt idx="434">
                  <c:v>1.81</c:v>
                </c:pt>
                <c:pt idx="435">
                  <c:v>1.6900000000000028</c:v>
                </c:pt>
                <c:pt idx="436">
                  <c:v>1.8800000000000001</c:v>
                </c:pt>
                <c:pt idx="437">
                  <c:v>1.7800000000000029</c:v>
                </c:pt>
                <c:pt idx="438">
                  <c:v>1.7000000000000024</c:v>
                </c:pt>
                <c:pt idx="439">
                  <c:v>1.83</c:v>
                </c:pt>
                <c:pt idx="440">
                  <c:v>1.8800000000000001</c:v>
                </c:pt>
                <c:pt idx="441">
                  <c:v>1.7100000000000024</c:v>
                </c:pt>
                <c:pt idx="442">
                  <c:v>1.8800000000000001</c:v>
                </c:pt>
                <c:pt idx="443">
                  <c:v>1.7500000000000027</c:v>
                </c:pt>
                <c:pt idx="444">
                  <c:v>1.81</c:v>
                </c:pt>
                <c:pt idx="445">
                  <c:v>1.8800000000000001</c:v>
                </c:pt>
                <c:pt idx="446">
                  <c:v>1.82</c:v>
                </c:pt>
                <c:pt idx="447">
                  <c:v>1.9</c:v>
                </c:pt>
                <c:pt idx="448">
                  <c:v>1.7800000000000029</c:v>
                </c:pt>
                <c:pt idx="449">
                  <c:v>1.9600000000000004</c:v>
                </c:pt>
                <c:pt idx="450">
                  <c:v>2.2200000000000002</c:v>
                </c:pt>
                <c:pt idx="451">
                  <c:v>1.9500000000000004</c:v>
                </c:pt>
                <c:pt idx="452">
                  <c:v>2.11</c:v>
                </c:pt>
                <c:pt idx="453">
                  <c:v>2.0499999999999998</c:v>
                </c:pt>
                <c:pt idx="454">
                  <c:v>2.17</c:v>
                </c:pt>
                <c:pt idx="455">
                  <c:v>2.2999999999999998</c:v>
                </c:pt>
                <c:pt idx="456">
                  <c:v>2.36</c:v>
                </c:pt>
                <c:pt idx="457">
                  <c:v>1.9200000000000004</c:v>
                </c:pt>
                <c:pt idx="458">
                  <c:v>2.12</c:v>
                </c:pt>
                <c:pt idx="459">
                  <c:v>1.9500000000000004</c:v>
                </c:pt>
                <c:pt idx="460">
                  <c:v>1.9700000000000004</c:v>
                </c:pt>
                <c:pt idx="461">
                  <c:v>1.87</c:v>
                </c:pt>
                <c:pt idx="462">
                  <c:v>1.9600000000000004</c:v>
                </c:pt>
                <c:pt idx="463">
                  <c:v>1.9900000000000004</c:v>
                </c:pt>
                <c:pt idx="464">
                  <c:v>2.0699999999999998</c:v>
                </c:pt>
                <c:pt idx="465">
                  <c:v>1.9300000000000004</c:v>
                </c:pt>
                <c:pt idx="466">
                  <c:v>1.8900000000000001</c:v>
                </c:pt>
                <c:pt idx="467">
                  <c:v>1.7300000000000026</c:v>
                </c:pt>
                <c:pt idx="468">
                  <c:v>2</c:v>
                </c:pt>
                <c:pt idx="469">
                  <c:v>1.9700000000000004</c:v>
                </c:pt>
                <c:pt idx="470">
                  <c:v>2.12</c:v>
                </c:pt>
                <c:pt idx="471">
                  <c:v>1.7500000000000027</c:v>
                </c:pt>
                <c:pt idx="472">
                  <c:v>1.91</c:v>
                </c:pt>
                <c:pt idx="473">
                  <c:v>1.9600000000000004</c:v>
                </c:pt>
                <c:pt idx="474">
                  <c:v>1.7700000000000029</c:v>
                </c:pt>
                <c:pt idx="475">
                  <c:v>1.7200000000000024</c:v>
                </c:pt>
                <c:pt idx="476">
                  <c:v>1.5</c:v>
                </c:pt>
                <c:pt idx="477">
                  <c:v>1.9500000000000004</c:v>
                </c:pt>
                <c:pt idx="478">
                  <c:v>2.02</c:v>
                </c:pt>
                <c:pt idx="479">
                  <c:v>1.81</c:v>
                </c:pt>
                <c:pt idx="480">
                  <c:v>2.0299999999999998</c:v>
                </c:pt>
                <c:pt idx="481">
                  <c:v>1.81</c:v>
                </c:pt>
                <c:pt idx="482">
                  <c:v>1.7300000000000026</c:v>
                </c:pt>
                <c:pt idx="483">
                  <c:v>1.86</c:v>
                </c:pt>
                <c:pt idx="484">
                  <c:v>1.8900000000000001</c:v>
                </c:pt>
                <c:pt idx="485">
                  <c:v>1.83</c:v>
                </c:pt>
                <c:pt idx="486">
                  <c:v>1.6900000000000028</c:v>
                </c:pt>
                <c:pt idx="487">
                  <c:v>1.7800000000000029</c:v>
                </c:pt>
                <c:pt idx="488">
                  <c:v>1.9400000000000004</c:v>
                </c:pt>
                <c:pt idx="489">
                  <c:v>1.82</c:v>
                </c:pt>
                <c:pt idx="490">
                  <c:v>1.9200000000000004</c:v>
                </c:pt>
                <c:pt idx="491">
                  <c:v>1.8800000000000001</c:v>
                </c:pt>
                <c:pt idx="492">
                  <c:v>1.7800000000000029</c:v>
                </c:pt>
                <c:pt idx="493">
                  <c:v>1.86</c:v>
                </c:pt>
                <c:pt idx="494">
                  <c:v>1.86</c:v>
                </c:pt>
                <c:pt idx="495">
                  <c:v>1.8</c:v>
                </c:pt>
                <c:pt idx="496">
                  <c:v>1.6800000000000028</c:v>
                </c:pt>
                <c:pt idx="497">
                  <c:v>1.7400000000000027</c:v>
                </c:pt>
                <c:pt idx="498">
                  <c:v>1.7600000000000027</c:v>
                </c:pt>
                <c:pt idx="499">
                  <c:v>1.7400000000000027</c:v>
                </c:pt>
                <c:pt idx="500">
                  <c:v>1.7400000000000027</c:v>
                </c:pt>
                <c:pt idx="501">
                  <c:v>1.84</c:v>
                </c:pt>
                <c:pt idx="502">
                  <c:v>1.8900000000000001</c:v>
                </c:pt>
                <c:pt idx="503">
                  <c:v>1.8</c:v>
                </c:pt>
                <c:pt idx="504">
                  <c:v>1.7200000000000024</c:v>
                </c:pt>
                <c:pt idx="505">
                  <c:v>1.9700000000000004</c:v>
                </c:pt>
                <c:pt idx="506">
                  <c:v>1.9</c:v>
                </c:pt>
                <c:pt idx="507">
                  <c:v>1.6700000000000021</c:v>
                </c:pt>
                <c:pt idx="508">
                  <c:v>1.86</c:v>
                </c:pt>
                <c:pt idx="509">
                  <c:v>1.9</c:v>
                </c:pt>
                <c:pt idx="510">
                  <c:v>1.8800000000000001</c:v>
                </c:pt>
                <c:pt idx="511">
                  <c:v>1.9200000000000004</c:v>
                </c:pt>
                <c:pt idx="512">
                  <c:v>1.9</c:v>
                </c:pt>
                <c:pt idx="513">
                  <c:v>2</c:v>
                </c:pt>
                <c:pt idx="514">
                  <c:v>1.7600000000000027</c:v>
                </c:pt>
                <c:pt idx="515">
                  <c:v>1.7600000000000027</c:v>
                </c:pt>
                <c:pt idx="516">
                  <c:v>1.82</c:v>
                </c:pt>
                <c:pt idx="517">
                  <c:v>1.86</c:v>
                </c:pt>
                <c:pt idx="518">
                  <c:v>1.8800000000000001</c:v>
                </c:pt>
                <c:pt idx="519">
                  <c:v>1.7300000000000026</c:v>
                </c:pt>
                <c:pt idx="520">
                  <c:v>1.9400000000000004</c:v>
                </c:pt>
                <c:pt idx="521">
                  <c:v>1.9800000000000004</c:v>
                </c:pt>
                <c:pt idx="522">
                  <c:v>1.81</c:v>
                </c:pt>
                <c:pt idx="523">
                  <c:v>1.81</c:v>
                </c:pt>
                <c:pt idx="524">
                  <c:v>2.0499999999999998</c:v>
                </c:pt>
                <c:pt idx="525">
                  <c:v>1.7000000000000024</c:v>
                </c:pt>
                <c:pt idx="526">
                  <c:v>1.6900000000000028</c:v>
                </c:pt>
                <c:pt idx="527">
                  <c:v>1.82</c:v>
                </c:pt>
                <c:pt idx="528">
                  <c:v>1.85</c:v>
                </c:pt>
                <c:pt idx="529">
                  <c:v>1.7200000000000024</c:v>
                </c:pt>
                <c:pt idx="530">
                  <c:v>1.86</c:v>
                </c:pt>
                <c:pt idx="531">
                  <c:v>1.7000000000000024</c:v>
                </c:pt>
                <c:pt idx="532">
                  <c:v>1.87</c:v>
                </c:pt>
                <c:pt idx="533">
                  <c:v>1.7400000000000027</c:v>
                </c:pt>
                <c:pt idx="534">
                  <c:v>1.9</c:v>
                </c:pt>
                <c:pt idx="535">
                  <c:v>2.04</c:v>
                </c:pt>
                <c:pt idx="536">
                  <c:v>1.85</c:v>
                </c:pt>
                <c:pt idx="537">
                  <c:v>1.7400000000000027</c:v>
                </c:pt>
                <c:pt idx="538">
                  <c:v>1.8900000000000001</c:v>
                </c:pt>
                <c:pt idx="539">
                  <c:v>1.86</c:v>
                </c:pt>
                <c:pt idx="540">
                  <c:v>1.8</c:v>
                </c:pt>
                <c:pt idx="541">
                  <c:v>1.8900000000000001</c:v>
                </c:pt>
                <c:pt idx="542">
                  <c:v>1.7700000000000029</c:v>
                </c:pt>
                <c:pt idx="543">
                  <c:v>1.9500000000000004</c:v>
                </c:pt>
                <c:pt idx="544">
                  <c:v>2.0099999999999998</c:v>
                </c:pt>
                <c:pt idx="545">
                  <c:v>1.8800000000000001</c:v>
                </c:pt>
                <c:pt idx="546">
                  <c:v>2.29</c:v>
                </c:pt>
                <c:pt idx="547">
                  <c:v>1.9200000000000004</c:v>
                </c:pt>
                <c:pt idx="548">
                  <c:v>1.9700000000000004</c:v>
                </c:pt>
                <c:pt idx="549">
                  <c:v>2.13</c:v>
                </c:pt>
                <c:pt idx="550">
                  <c:v>1.7400000000000027</c:v>
                </c:pt>
                <c:pt idx="551">
                  <c:v>1.8900000000000001</c:v>
                </c:pt>
                <c:pt idx="552">
                  <c:v>2.23</c:v>
                </c:pt>
                <c:pt idx="553">
                  <c:v>1.9800000000000004</c:v>
                </c:pt>
                <c:pt idx="554">
                  <c:v>1.83</c:v>
                </c:pt>
                <c:pt idx="555">
                  <c:v>2.04</c:v>
                </c:pt>
                <c:pt idx="556">
                  <c:v>1.9</c:v>
                </c:pt>
                <c:pt idx="557">
                  <c:v>2.06</c:v>
                </c:pt>
                <c:pt idx="558">
                  <c:v>1.8900000000000001</c:v>
                </c:pt>
                <c:pt idx="559">
                  <c:v>2.14</c:v>
                </c:pt>
                <c:pt idx="560">
                  <c:v>1.9800000000000004</c:v>
                </c:pt>
                <c:pt idx="561">
                  <c:v>1.82</c:v>
                </c:pt>
                <c:pt idx="562">
                  <c:v>1.7800000000000029</c:v>
                </c:pt>
                <c:pt idx="563">
                  <c:v>1.82</c:v>
                </c:pt>
                <c:pt idx="564">
                  <c:v>1.9</c:v>
                </c:pt>
                <c:pt idx="565">
                  <c:v>1.82</c:v>
                </c:pt>
                <c:pt idx="566">
                  <c:v>2.02</c:v>
                </c:pt>
                <c:pt idx="567">
                  <c:v>2.17</c:v>
                </c:pt>
                <c:pt idx="568">
                  <c:v>1.6900000000000028</c:v>
                </c:pt>
                <c:pt idx="569">
                  <c:v>1.85</c:v>
                </c:pt>
                <c:pt idx="570">
                  <c:v>1.81</c:v>
                </c:pt>
                <c:pt idx="571">
                  <c:v>1.7900000000000029</c:v>
                </c:pt>
                <c:pt idx="572">
                  <c:v>1.86</c:v>
                </c:pt>
                <c:pt idx="573">
                  <c:v>1.8900000000000001</c:v>
                </c:pt>
                <c:pt idx="574">
                  <c:v>1.9400000000000004</c:v>
                </c:pt>
                <c:pt idx="575">
                  <c:v>1.7500000000000027</c:v>
                </c:pt>
                <c:pt idx="576">
                  <c:v>1.85</c:v>
                </c:pt>
                <c:pt idx="577">
                  <c:v>1.91</c:v>
                </c:pt>
                <c:pt idx="578">
                  <c:v>1.7100000000000024</c:v>
                </c:pt>
                <c:pt idx="579">
                  <c:v>1.7600000000000027</c:v>
                </c:pt>
                <c:pt idx="580">
                  <c:v>1.91</c:v>
                </c:pt>
                <c:pt idx="581">
                  <c:v>1.9</c:v>
                </c:pt>
                <c:pt idx="582">
                  <c:v>1.85</c:v>
                </c:pt>
                <c:pt idx="583">
                  <c:v>1.83</c:v>
                </c:pt>
                <c:pt idx="584">
                  <c:v>1.9300000000000004</c:v>
                </c:pt>
                <c:pt idx="585">
                  <c:v>1.7800000000000029</c:v>
                </c:pt>
                <c:pt idx="586">
                  <c:v>1.86</c:v>
                </c:pt>
                <c:pt idx="587">
                  <c:v>1.8800000000000001</c:v>
                </c:pt>
                <c:pt idx="588">
                  <c:v>1.84</c:v>
                </c:pt>
                <c:pt idx="589">
                  <c:v>1.7400000000000027</c:v>
                </c:pt>
                <c:pt idx="590">
                  <c:v>1.9700000000000004</c:v>
                </c:pt>
                <c:pt idx="591">
                  <c:v>1.87</c:v>
                </c:pt>
                <c:pt idx="592">
                  <c:v>1.9900000000000004</c:v>
                </c:pt>
                <c:pt idx="593">
                  <c:v>1.9</c:v>
                </c:pt>
                <c:pt idx="594">
                  <c:v>1.9500000000000004</c:v>
                </c:pt>
                <c:pt idx="595">
                  <c:v>1.8800000000000001</c:v>
                </c:pt>
                <c:pt idx="596">
                  <c:v>2</c:v>
                </c:pt>
                <c:pt idx="597">
                  <c:v>1.83</c:v>
                </c:pt>
                <c:pt idx="598">
                  <c:v>1.8800000000000001</c:v>
                </c:pt>
                <c:pt idx="599">
                  <c:v>1.91</c:v>
                </c:pt>
                <c:pt idx="600">
                  <c:v>1.9700000000000004</c:v>
                </c:pt>
                <c:pt idx="601">
                  <c:v>1.87</c:v>
                </c:pt>
                <c:pt idx="602">
                  <c:v>1.9400000000000004</c:v>
                </c:pt>
                <c:pt idx="603">
                  <c:v>1.9600000000000004</c:v>
                </c:pt>
                <c:pt idx="604">
                  <c:v>1.8</c:v>
                </c:pt>
                <c:pt idx="605">
                  <c:v>1.9200000000000004</c:v>
                </c:pt>
                <c:pt idx="606">
                  <c:v>1.9300000000000004</c:v>
                </c:pt>
                <c:pt idx="607">
                  <c:v>2.92</c:v>
                </c:pt>
                <c:pt idx="608">
                  <c:v>1.9200000000000004</c:v>
                </c:pt>
                <c:pt idx="609">
                  <c:v>2.0299999999999998</c:v>
                </c:pt>
                <c:pt idx="610">
                  <c:v>2.25</c:v>
                </c:pt>
                <c:pt idx="611">
                  <c:v>1.9500000000000004</c:v>
                </c:pt>
                <c:pt idx="612">
                  <c:v>2.25</c:v>
                </c:pt>
                <c:pt idx="613">
                  <c:v>1.9800000000000004</c:v>
                </c:pt>
                <c:pt idx="614">
                  <c:v>2.3899999999999997</c:v>
                </c:pt>
                <c:pt idx="615">
                  <c:v>1.8900000000000001</c:v>
                </c:pt>
                <c:pt idx="616">
                  <c:v>2</c:v>
                </c:pt>
                <c:pt idx="617">
                  <c:v>2.23</c:v>
                </c:pt>
                <c:pt idx="618">
                  <c:v>2.02</c:v>
                </c:pt>
                <c:pt idx="619">
                  <c:v>1.9800000000000004</c:v>
                </c:pt>
                <c:pt idx="620">
                  <c:v>1.9500000000000004</c:v>
                </c:pt>
                <c:pt idx="621">
                  <c:v>1.9300000000000004</c:v>
                </c:pt>
                <c:pt idx="622">
                  <c:v>1.7600000000000027</c:v>
                </c:pt>
                <c:pt idx="623">
                  <c:v>1.8800000000000001</c:v>
                </c:pt>
                <c:pt idx="624">
                  <c:v>1.86</c:v>
                </c:pt>
                <c:pt idx="625">
                  <c:v>1.9200000000000004</c:v>
                </c:pt>
                <c:pt idx="626">
                  <c:v>1.7400000000000027</c:v>
                </c:pt>
                <c:pt idx="627">
                  <c:v>1.6800000000000028</c:v>
                </c:pt>
                <c:pt idx="628">
                  <c:v>1.7900000000000029</c:v>
                </c:pt>
                <c:pt idx="629">
                  <c:v>1.9800000000000004</c:v>
                </c:pt>
                <c:pt idx="630">
                  <c:v>1.91</c:v>
                </c:pt>
                <c:pt idx="631">
                  <c:v>1.7500000000000027</c:v>
                </c:pt>
                <c:pt idx="632">
                  <c:v>1.9900000000000004</c:v>
                </c:pt>
                <c:pt idx="633">
                  <c:v>1.7100000000000024</c:v>
                </c:pt>
                <c:pt idx="634">
                  <c:v>1.9700000000000004</c:v>
                </c:pt>
                <c:pt idx="635">
                  <c:v>1.9300000000000004</c:v>
                </c:pt>
                <c:pt idx="636">
                  <c:v>2</c:v>
                </c:pt>
                <c:pt idx="637">
                  <c:v>1.9600000000000004</c:v>
                </c:pt>
                <c:pt idx="638">
                  <c:v>1.9500000000000004</c:v>
                </c:pt>
                <c:pt idx="639">
                  <c:v>1.9200000000000004</c:v>
                </c:pt>
                <c:pt idx="640">
                  <c:v>2.02</c:v>
                </c:pt>
                <c:pt idx="641">
                  <c:v>2.12</c:v>
                </c:pt>
                <c:pt idx="642">
                  <c:v>2.2999999999999998</c:v>
                </c:pt>
                <c:pt idx="643">
                  <c:v>2.17</c:v>
                </c:pt>
                <c:pt idx="644">
                  <c:v>1.9500000000000004</c:v>
                </c:pt>
                <c:pt idx="645">
                  <c:v>1.7400000000000027</c:v>
                </c:pt>
                <c:pt idx="646">
                  <c:v>1.8800000000000001</c:v>
                </c:pt>
                <c:pt idx="647">
                  <c:v>2.38</c:v>
                </c:pt>
                <c:pt idx="648">
                  <c:v>2.0099999999999998</c:v>
                </c:pt>
                <c:pt idx="649">
                  <c:v>1.85</c:v>
                </c:pt>
                <c:pt idx="650">
                  <c:v>1.9</c:v>
                </c:pt>
                <c:pt idx="651">
                  <c:v>1.83</c:v>
                </c:pt>
                <c:pt idx="652">
                  <c:v>1.8800000000000001</c:v>
                </c:pt>
                <c:pt idx="653">
                  <c:v>2.0299999999999998</c:v>
                </c:pt>
                <c:pt idx="654">
                  <c:v>2.09</c:v>
                </c:pt>
                <c:pt idx="655">
                  <c:v>1.7600000000000027</c:v>
                </c:pt>
                <c:pt idx="656">
                  <c:v>1.9300000000000004</c:v>
                </c:pt>
                <c:pt idx="657">
                  <c:v>1.84</c:v>
                </c:pt>
                <c:pt idx="658">
                  <c:v>1.7900000000000029</c:v>
                </c:pt>
                <c:pt idx="659">
                  <c:v>1.86</c:v>
                </c:pt>
                <c:pt idx="660">
                  <c:v>1.7400000000000027</c:v>
                </c:pt>
                <c:pt idx="661">
                  <c:v>1.7500000000000027</c:v>
                </c:pt>
                <c:pt idx="662">
                  <c:v>1.82</c:v>
                </c:pt>
                <c:pt idx="663">
                  <c:v>1.87</c:v>
                </c:pt>
                <c:pt idx="664">
                  <c:v>1.91</c:v>
                </c:pt>
                <c:pt idx="665">
                  <c:v>1.85</c:v>
                </c:pt>
                <c:pt idx="666">
                  <c:v>1.9</c:v>
                </c:pt>
                <c:pt idx="667">
                  <c:v>1.84</c:v>
                </c:pt>
                <c:pt idx="668">
                  <c:v>2</c:v>
                </c:pt>
                <c:pt idx="669">
                  <c:v>1.6800000000000028</c:v>
                </c:pt>
                <c:pt idx="670">
                  <c:v>1.82</c:v>
                </c:pt>
                <c:pt idx="671">
                  <c:v>1.81</c:v>
                </c:pt>
                <c:pt idx="672">
                  <c:v>1.7500000000000027</c:v>
                </c:pt>
                <c:pt idx="673">
                  <c:v>1.85</c:v>
                </c:pt>
                <c:pt idx="674">
                  <c:v>1.7600000000000027</c:v>
                </c:pt>
                <c:pt idx="675">
                  <c:v>1.7600000000000027</c:v>
                </c:pt>
                <c:pt idx="676">
                  <c:v>1.87</c:v>
                </c:pt>
                <c:pt idx="677">
                  <c:v>1.6700000000000021</c:v>
                </c:pt>
                <c:pt idx="678">
                  <c:v>1.81</c:v>
                </c:pt>
                <c:pt idx="679">
                  <c:v>1.8</c:v>
                </c:pt>
                <c:pt idx="680">
                  <c:v>1.87</c:v>
                </c:pt>
                <c:pt idx="681">
                  <c:v>1.81</c:v>
                </c:pt>
                <c:pt idx="682">
                  <c:v>1.8</c:v>
                </c:pt>
                <c:pt idx="683">
                  <c:v>1.81</c:v>
                </c:pt>
                <c:pt idx="684">
                  <c:v>1.87</c:v>
                </c:pt>
                <c:pt idx="685">
                  <c:v>1.7200000000000024</c:v>
                </c:pt>
                <c:pt idx="686">
                  <c:v>1.7900000000000029</c:v>
                </c:pt>
                <c:pt idx="687">
                  <c:v>1.85</c:v>
                </c:pt>
                <c:pt idx="688">
                  <c:v>1.8</c:v>
                </c:pt>
                <c:pt idx="689">
                  <c:v>1.6800000000000028</c:v>
                </c:pt>
                <c:pt idx="690">
                  <c:v>1.86</c:v>
                </c:pt>
                <c:pt idx="691">
                  <c:v>1.82</c:v>
                </c:pt>
                <c:pt idx="692">
                  <c:v>1.8800000000000001</c:v>
                </c:pt>
                <c:pt idx="693">
                  <c:v>1.91</c:v>
                </c:pt>
                <c:pt idx="694">
                  <c:v>1.85</c:v>
                </c:pt>
                <c:pt idx="695">
                  <c:v>1.7600000000000027</c:v>
                </c:pt>
                <c:pt idx="696">
                  <c:v>1.84</c:v>
                </c:pt>
                <c:pt idx="697">
                  <c:v>1.7600000000000027</c:v>
                </c:pt>
                <c:pt idx="698">
                  <c:v>1.91</c:v>
                </c:pt>
                <c:pt idx="699">
                  <c:v>1.7700000000000029</c:v>
                </c:pt>
                <c:pt idx="700">
                  <c:v>2.0499999999999998</c:v>
                </c:pt>
                <c:pt idx="701">
                  <c:v>1.87</c:v>
                </c:pt>
                <c:pt idx="702">
                  <c:v>1.8800000000000001</c:v>
                </c:pt>
                <c:pt idx="703">
                  <c:v>1.8800000000000001</c:v>
                </c:pt>
                <c:pt idx="704">
                  <c:v>1.9900000000000004</c:v>
                </c:pt>
                <c:pt idx="705">
                  <c:v>2.3099999999999987</c:v>
                </c:pt>
                <c:pt idx="706">
                  <c:v>1.9600000000000004</c:v>
                </c:pt>
                <c:pt idx="707">
                  <c:v>1.7700000000000029</c:v>
                </c:pt>
                <c:pt idx="708">
                  <c:v>1.8800000000000001</c:v>
                </c:pt>
                <c:pt idx="709">
                  <c:v>2.04</c:v>
                </c:pt>
                <c:pt idx="710">
                  <c:v>1.81</c:v>
                </c:pt>
                <c:pt idx="711">
                  <c:v>2</c:v>
                </c:pt>
                <c:pt idx="712">
                  <c:v>2.0699999999999998</c:v>
                </c:pt>
                <c:pt idx="713">
                  <c:v>1.9400000000000004</c:v>
                </c:pt>
                <c:pt idx="714">
                  <c:v>1.9600000000000004</c:v>
                </c:pt>
                <c:pt idx="715">
                  <c:v>1.8800000000000001</c:v>
                </c:pt>
                <c:pt idx="716">
                  <c:v>1.8800000000000001</c:v>
                </c:pt>
                <c:pt idx="717">
                  <c:v>1.9400000000000004</c:v>
                </c:pt>
                <c:pt idx="718">
                  <c:v>1.8800000000000001</c:v>
                </c:pt>
                <c:pt idx="719">
                  <c:v>1.9</c:v>
                </c:pt>
                <c:pt idx="720">
                  <c:v>1.8900000000000001</c:v>
                </c:pt>
                <c:pt idx="721">
                  <c:v>1.9400000000000004</c:v>
                </c:pt>
                <c:pt idx="722">
                  <c:v>1.9200000000000004</c:v>
                </c:pt>
                <c:pt idx="723">
                  <c:v>1.6700000000000021</c:v>
                </c:pt>
                <c:pt idx="724">
                  <c:v>2.09</c:v>
                </c:pt>
                <c:pt idx="725">
                  <c:v>2.2200000000000002</c:v>
                </c:pt>
                <c:pt idx="726">
                  <c:v>1.82</c:v>
                </c:pt>
                <c:pt idx="727">
                  <c:v>2.0099999999999998</c:v>
                </c:pt>
                <c:pt idx="728">
                  <c:v>2.2999999999999998</c:v>
                </c:pt>
                <c:pt idx="729">
                  <c:v>2.3299999999999987</c:v>
                </c:pt>
                <c:pt idx="730">
                  <c:v>2.25</c:v>
                </c:pt>
                <c:pt idx="731">
                  <c:v>2.27</c:v>
                </c:pt>
                <c:pt idx="732">
                  <c:v>2.13</c:v>
                </c:pt>
                <c:pt idx="733">
                  <c:v>2.1800000000000002</c:v>
                </c:pt>
                <c:pt idx="734">
                  <c:v>2.3199999999999967</c:v>
                </c:pt>
                <c:pt idx="735">
                  <c:v>2.0099999999999998</c:v>
                </c:pt>
                <c:pt idx="736">
                  <c:v>2.02</c:v>
                </c:pt>
                <c:pt idx="737">
                  <c:v>1.9200000000000004</c:v>
                </c:pt>
                <c:pt idx="738">
                  <c:v>1.86</c:v>
                </c:pt>
                <c:pt idx="739">
                  <c:v>1.8</c:v>
                </c:pt>
                <c:pt idx="740">
                  <c:v>1.87</c:v>
                </c:pt>
                <c:pt idx="741">
                  <c:v>1.85</c:v>
                </c:pt>
                <c:pt idx="742">
                  <c:v>1.9</c:v>
                </c:pt>
                <c:pt idx="743">
                  <c:v>1.9500000000000004</c:v>
                </c:pt>
                <c:pt idx="744">
                  <c:v>1.91</c:v>
                </c:pt>
                <c:pt idx="745">
                  <c:v>1.7600000000000027</c:v>
                </c:pt>
                <c:pt idx="746">
                  <c:v>2.09</c:v>
                </c:pt>
                <c:pt idx="747">
                  <c:v>1.86</c:v>
                </c:pt>
                <c:pt idx="748">
                  <c:v>1.9800000000000004</c:v>
                </c:pt>
                <c:pt idx="749">
                  <c:v>2.3099999999999987</c:v>
                </c:pt>
                <c:pt idx="750">
                  <c:v>2.2000000000000002</c:v>
                </c:pt>
                <c:pt idx="751">
                  <c:v>1.9700000000000004</c:v>
                </c:pt>
                <c:pt idx="752">
                  <c:v>2.02</c:v>
                </c:pt>
                <c:pt idx="753">
                  <c:v>2.17</c:v>
                </c:pt>
                <c:pt idx="754">
                  <c:v>1.9300000000000004</c:v>
                </c:pt>
                <c:pt idx="755">
                  <c:v>1.9300000000000004</c:v>
                </c:pt>
                <c:pt idx="756">
                  <c:v>1.9800000000000004</c:v>
                </c:pt>
                <c:pt idx="757">
                  <c:v>1.9600000000000004</c:v>
                </c:pt>
                <c:pt idx="758">
                  <c:v>2.2200000000000002</c:v>
                </c:pt>
                <c:pt idx="759">
                  <c:v>2.13</c:v>
                </c:pt>
                <c:pt idx="760">
                  <c:v>2.4</c:v>
                </c:pt>
                <c:pt idx="761">
                  <c:v>2.4</c:v>
                </c:pt>
                <c:pt idx="762">
                  <c:v>2.2000000000000002</c:v>
                </c:pt>
                <c:pt idx="763">
                  <c:v>2.11</c:v>
                </c:pt>
                <c:pt idx="764">
                  <c:v>1.7200000000000024</c:v>
                </c:pt>
                <c:pt idx="765">
                  <c:v>2.0699999999999998</c:v>
                </c:pt>
                <c:pt idx="766">
                  <c:v>1.9400000000000004</c:v>
                </c:pt>
                <c:pt idx="767">
                  <c:v>1.7300000000000026</c:v>
                </c:pt>
                <c:pt idx="768">
                  <c:v>1.8800000000000001</c:v>
                </c:pt>
                <c:pt idx="769">
                  <c:v>1.9900000000000004</c:v>
                </c:pt>
                <c:pt idx="770">
                  <c:v>2.12</c:v>
                </c:pt>
                <c:pt idx="771">
                  <c:v>2.2200000000000002</c:v>
                </c:pt>
                <c:pt idx="772">
                  <c:v>2.0299999999999998</c:v>
                </c:pt>
                <c:pt idx="773">
                  <c:v>1.7600000000000027</c:v>
                </c:pt>
                <c:pt idx="774">
                  <c:v>1.8800000000000001</c:v>
                </c:pt>
                <c:pt idx="775">
                  <c:v>1.9900000000000004</c:v>
                </c:pt>
                <c:pt idx="776">
                  <c:v>1.9800000000000004</c:v>
                </c:pt>
                <c:pt idx="777">
                  <c:v>2.0099999999999998</c:v>
                </c:pt>
                <c:pt idx="778">
                  <c:v>2.16</c:v>
                </c:pt>
                <c:pt idx="779">
                  <c:v>2.12</c:v>
                </c:pt>
                <c:pt idx="780">
                  <c:v>2.11</c:v>
                </c:pt>
                <c:pt idx="781">
                  <c:v>2.8499999999999988</c:v>
                </c:pt>
                <c:pt idx="782">
                  <c:v>2.61</c:v>
                </c:pt>
                <c:pt idx="783">
                  <c:v>2.09</c:v>
                </c:pt>
                <c:pt idx="784">
                  <c:v>2.3499999999999988</c:v>
                </c:pt>
                <c:pt idx="785">
                  <c:v>2.3899999999999997</c:v>
                </c:pt>
                <c:pt idx="786">
                  <c:v>2.3299999999999987</c:v>
                </c:pt>
                <c:pt idx="787">
                  <c:v>1.9500000000000004</c:v>
                </c:pt>
                <c:pt idx="788">
                  <c:v>2.2799999999999998</c:v>
                </c:pt>
                <c:pt idx="789">
                  <c:v>2.4099999999999997</c:v>
                </c:pt>
                <c:pt idx="790">
                  <c:v>2.3499999999999988</c:v>
                </c:pt>
                <c:pt idx="791">
                  <c:v>2.13</c:v>
                </c:pt>
                <c:pt idx="792">
                  <c:v>2.11</c:v>
                </c:pt>
                <c:pt idx="793">
                  <c:v>1.86</c:v>
                </c:pt>
                <c:pt idx="794">
                  <c:v>1.7200000000000024</c:v>
                </c:pt>
                <c:pt idx="795">
                  <c:v>1.82</c:v>
                </c:pt>
                <c:pt idx="796">
                  <c:v>1.9600000000000004</c:v>
                </c:pt>
                <c:pt idx="797">
                  <c:v>1.91</c:v>
                </c:pt>
                <c:pt idx="798">
                  <c:v>1.82</c:v>
                </c:pt>
                <c:pt idx="799">
                  <c:v>1.86</c:v>
                </c:pt>
                <c:pt idx="800">
                  <c:v>1.9500000000000004</c:v>
                </c:pt>
                <c:pt idx="801">
                  <c:v>1.9300000000000004</c:v>
                </c:pt>
                <c:pt idx="802">
                  <c:v>1.85</c:v>
                </c:pt>
                <c:pt idx="803">
                  <c:v>1.9300000000000004</c:v>
                </c:pt>
                <c:pt idx="804">
                  <c:v>1.84</c:v>
                </c:pt>
                <c:pt idx="805">
                  <c:v>1.85</c:v>
                </c:pt>
                <c:pt idx="806">
                  <c:v>1.9700000000000004</c:v>
                </c:pt>
                <c:pt idx="807">
                  <c:v>1.7900000000000029</c:v>
                </c:pt>
                <c:pt idx="808">
                  <c:v>1.9</c:v>
                </c:pt>
                <c:pt idx="809">
                  <c:v>2.11</c:v>
                </c:pt>
                <c:pt idx="810">
                  <c:v>1.8900000000000001</c:v>
                </c:pt>
                <c:pt idx="811">
                  <c:v>1.86</c:v>
                </c:pt>
                <c:pt idx="812">
                  <c:v>1.86</c:v>
                </c:pt>
                <c:pt idx="813">
                  <c:v>1.8800000000000001</c:v>
                </c:pt>
                <c:pt idx="814">
                  <c:v>1.81</c:v>
                </c:pt>
                <c:pt idx="815">
                  <c:v>1.7000000000000024</c:v>
                </c:pt>
                <c:pt idx="816">
                  <c:v>1.81</c:v>
                </c:pt>
                <c:pt idx="817">
                  <c:v>1.85</c:v>
                </c:pt>
                <c:pt idx="818">
                  <c:v>1.9</c:v>
                </c:pt>
                <c:pt idx="819">
                  <c:v>1.7200000000000024</c:v>
                </c:pt>
                <c:pt idx="820">
                  <c:v>1.86</c:v>
                </c:pt>
                <c:pt idx="821">
                  <c:v>1.7200000000000024</c:v>
                </c:pt>
                <c:pt idx="822">
                  <c:v>1.6700000000000021</c:v>
                </c:pt>
                <c:pt idx="823">
                  <c:v>1.7200000000000024</c:v>
                </c:pt>
                <c:pt idx="824">
                  <c:v>1.81</c:v>
                </c:pt>
                <c:pt idx="825">
                  <c:v>1.7800000000000029</c:v>
                </c:pt>
                <c:pt idx="826">
                  <c:v>1.91</c:v>
                </c:pt>
                <c:pt idx="827">
                  <c:v>1.8</c:v>
                </c:pt>
                <c:pt idx="828">
                  <c:v>1.7800000000000029</c:v>
                </c:pt>
                <c:pt idx="829">
                  <c:v>1.82</c:v>
                </c:pt>
                <c:pt idx="830">
                  <c:v>1.8900000000000001</c:v>
                </c:pt>
                <c:pt idx="831">
                  <c:v>1.7800000000000029</c:v>
                </c:pt>
                <c:pt idx="832">
                  <c:v>1.7600000000000027</c:v>
                </c:pt>
                <c:pt idx="833">
                  <c:v>1.86</c:v>
                </c:pt>
                <c:pt idx="834">
                  <c:v>1.7400000000000027</c:v>
                </c:pt>
                <c:pt idx="835">
                  <c:v>1.8800000000000001</c:v>
                </c:pt>
                <c:pt idx="836">
                  <c:v>1.7000000000000024</c:v>
                </c:pt>
                <c:pt idx="837">
                  <c:v>2.06</c:v>
                </c:pt>
                <c:pt idx="838">
                  <c:v>1.8900000000000001</c:v>
                </c:pt>
                <c:pt idx="839">
                  <c:v>1.87</c:v>
                </c:pt>
                <c:pt idx="840">
                  <c:v>1.83</c:v>
                </c:pt>
                <c:pt idx="841">
                  <c:v>1.7600000000000027</c:v>
                </c:pt>
                <c:pt idx="842">
                  <c:v>1.9700000000000004</c:v>
                </c:pt>
                <c:pt idx="843">
                  <c:v>2.21</c:v>
                </c:pt>
                <c:pt idx="844">
                  <c:v>2.0699999999999998</c:v>
                </c:pt>
                <c:pt idx="845">
                  <c:v>1.8</c:v>
                </c:pt>
                <c:pt idx="846">
                  <c:v>1.86</c:v>
                </c:pt>
                <c:pt idx="847">
                  <c:v>2.0099999999999998</c:v>
                </c:pt>
                <c:pt idx="848">
                  <c:v>1.91</c:v>
                </c:pt>
                <c:pt idx="849">
                  <c:v>2.1</c:v>
                </c:pt>
                <c:pt idx="850">
                  <c:v>1.7900000000000029</c:v>
                </c:pt>
                <c:pt idx="851">
                  <c:v>1.7100000000000024</c:v>
                </c:pt>
                <c:pt idx="852">
                  <c:v>1.91</c:v>
                </c:pt>
                <c:pt idx="853">
                  <c:v>2.02</c:v>
                </c:pt>
                <c:pt idx="854">
                  <c:v>1.9600000000000004</c:v>
                </c:pt>
                <c:pt idx="855">
                  <c:v>1.7900000000000029</c:v>
                </c:pt>
                <c:pt idx="856">
                  <c:v>1.84</c:v>
                </c:pt>
                <c:pt idx="857">
                  <c:v>1.83</c:v>
                </c:pt>
                <c:pt idx="858">
                  <c:v>1.85</c:v>
                </c:pt>
                <c:pt idx="859">
                  <c:v>2.1</c:v>
                </c:pt>
                <c:pt idx="860">
                  <c:v>2.08</c:v>
                </c:pt>
                <c:pt idx="861">
                  <c:v>2.15</c:v>
                </c:pt>
                <c:pt idx="862">
                  <c:v>1.85</c:v>
                </c:pt>
                <c:pt idx="863">
                  <c:v>2.06</c:v>
                </c:pt>
                <c:pt idx="864">
                  <c:v>1.7800000000000029</c:v>
                </c:pt>
                <c:pt idx="865">
                  <c:v>1.9500000000000004</c:v>
                </c:pt>
                <c:pt idx="866">
                  <c:v>1.9</c:v>
                </c:pt>
                <c:pt idx="867">
                  <c:v>2</c:v>
                </c:pt>
                <c:pt idx="868">
                  <c:v>2.13</c:v>
                </c:pt>
                <c:pt idx="869">
                  <c:v>1.83</c:v>
                </c:pt>
                <c:pt idx="870">
                  <c:v>2.09</c:v>
                </c:pt>
                <c:pt idx="871">
                  <c:v>1.7900000000000029</c:v>
                </c:pt>
                <c:pt idx="872">
                  <c:v>2.08</c:v>
                </c:pt>
                <c:pt idx="873">
                  <c:v>1.9600000000000004</c:v>
                </c:pt>
                <c:pt idx="874">
                  <c:v>1.9200000000000004</c:v>
                </c:pt>
                <c:pt idx="875">
                  <c:v>1.9600000000000004</c:v>
                </c:pt>
                <c:pt idx="876">
                  <c:v>2.1</c:v>
                </c:pt>
                <c:pt idx="877">
                  <c:v>1.85</c:v>
                </c:pt>
                <c:pt idx="878">
                  <c:v>2.06</c:v>
                </c:pt>
                <c:pt idx="879">
                  <c:v>1.9600000000000004</c:v>
                </c:pt>
                <c:pt idx="880">
                  <c:v>1.81</c:v>
                </c:pt>
                <c:pt idx="881">
                  <c:v>1.9400000000000004</c:v>
                </c:pt>
                <c:pt idx="882">
                  <c:v>1.84</c:v>
                </c:pt>
                <c:pt idx="883">
                  <c:v>2.04</c:v>
                </c:pt>
                <c:pt idx="884">
                  <c:v>1.83</c:v>
                </c:pt>
                <c:pt idx="885">
                  <c:v>2.1</c:v>
                </c:pt>
                <c:pt idx="886">
                  <c:v>2.19</c:v>
                </c:pt>
                <c:pt idx="887">
                  <c:v>1.91</c:v>
                </c:pt>
                <c:pt idx="888">
                  <c:v>2.09</c:v>
                </c:pt>
                <c:pt idx="889">
                  <c:v>2.0699999999999998</c:v>
                </c:pt>
                <c:pt idx="890">
                  <c:v>1.85</c:v>
                </c:pt>
                <c:pt idx="891">
                  <c:v>1.9400000000000004</c:v>
                </c:pt>
                <c:pt idx="892">
                  <c:v>2.12</c:v>
                </c:pt>
                <c:pt idx="893">
                  <c:v>2.25</c:v>
                </c:pt>
                <c:pt idx="894">
                  <c:v>2.13</c:v>
                </c:pt>
                <c:pt idx="895">
                  <c:v>1.9400000000000004</c:v>
                </c:pt>
                <c:pt idx="896">
                  <c:v>1.9800000000000004</c:v>
                </c:pt>
                <c:pt idx="897">
                  <c:v>1.9900000000000004</c:v>
                </c:pt>
                <c:pt idx="898">
                  <c:v>1.6900000000000028</c:v>
                </c:pt>
                <c:pt idx="899">
                  <c:v>2.11</c:v>
                </c:pt>
                <c:pt idx="900">
                  <c:v>2.1800000000000002</c:v>
                </c:pt>
                <c:pt idx="901">
                  <c:v>2.04</c:v>
                </c:pt>
                <c:pt idx="902">
                  <c:v>1.83</c:v>
                </c:pt>
                <c:pt idx="903">
                  <c:v>1.82</c:v>
                </c:pt>
                <c:pt idx="904">
                  <c:v>1.87</c:v>
                </c:pt>
                <c:pt idx="905">
                  <c:v>2.04</c:v>
                </c:pt>
                <c:pt idx="906">
                  <c:v>2.04</c:v>
                </c:pt>
                <c:pt idx="907">
                  <c:v>1.81</c:v>
                </c:pt>
                <c:pt idx="908">
                  <c:v>1.9600000000000004</c:v>
                </c:pt>
                <c:pt idx="909">
                  <c:v>1.9</c:v>
                </c:pt>
                <c:pt idx="910">
                  <c:v>1.81</c:v>
                </c:pt>
                <c:pt idx="911">
                  <c:v>1.85</c:v>
                </c:pt>
                <c:pt idx="912">
                  <c:v>1.91</c:v>
                </c:pt>
                <c:pt idx="913">
                  <c:v>1.83</c:v>
                </c:pt>
                <c:pt idx="914">
                  <c:v>2.0099999999999998</c:v>
                </c:pt>
                <c:pt idx="915">
                  <c:v>1.85</c:v>
                </c:pt>
                <c:pt idx="916">
                  <c:v>1.7900000000000029</c:v>
                </c:pt>
                <c:pt idx="917">
                  <c:v>1.87</c:v>
                </c:pt>
                <c:pt idx="918">
                  <c:v>2.0699999999999998</c:v>
                </c:pt>
                <c:pt idx="919">
                  <c:v>1.8</c:v>
                </c:pt>
                <c:pt idx="920">
                  <c:v>1.9200000000000004</c:v>
                </c:pt>
                <c:pt idx="921">
                  <c:v>1.9200000000000004</c:v>
                </c:pt>
                <c:pt idx="922">
                  <c:v>2.0099999999999998</c:v>
                </c:pt>
                <c:pt idx="923">
                  <c:v>1.9700000000000004</c:v>
                </c:pt>
                <c:pt idx="924">
                  <c:v>2</c:v>
                </c:pt>
                <c:pt idx="925">
                  <c:v>1.91</c:v>
                </c:pt>
                <c:pt idx="926">
                  <c:v>2.1800000000000002</c:v>
                </c:pt>
                <c:pt idx="927">
                  <c:v>2.68</c:v>
                </c:pt>
                <c:pt idx="928">
                  <c:v>2.12</c:v>
                </c:pt>
                <c:pt idx="929">
                  <c:v>2.57</c:v>
                </c:pt>
                <c:pt idx="930">
                  <c:v>1.87</c:v>
                </c:pt>
                <c:pt idx="931">
                  <c:v>2.12</c:v>
                </c:pt>
                <c:pt idx="932">
                  <c:v>2.0299999999999998</c:v>
                </c:pt>
                <c:pt idx="933">
                  <c:v>1.9</c:v>
                </c:pt>
                <c:pt idx="934">
                  <c:v>2.0299999999999998</c:v>
                </c:pt>
                <c:pt idx="935">
                  <c:v>2.0499999999999998</c:v>
                </c:pt>
                <c:pt idx="936">
                  <c:v>2.16</c:v>
                </c:pt>
                <c:pt idx="937">
                  <c:v>1.91</c:v>
                </c:pt>
                <c:pt idx="938">
                  <c:v>2.3499999999999988</c:v>
                </c:pt>
                <c:pt idx="939">
                  <c:v>2.04</c:v>
                </c:pt>
                <c:pt idx="940">
                  <c:v>2.48</c:v>
                </c:pt>
                <c:pt idx="941">
                  <c:v>1.9700000000000004</c:v>
                </c:pt>
                <c:pt idx="942">
                  <c:v>1.9900000000000004</c:v>
                </c:pt>
                <c:pt idx="943">
                  <c:v>2.0499999999999998</c:v>
                </c:pt>
                <c:pt idx="944">
                  <c:v>2.04</c:v>
                </c:pt>
                <c:pt idx="945">
                  <c:v>1.9800000000000004</c:v>
                </c:pt>
                <c:pt idx="946">
                  <c:v>1.9600000000000004</c:v>
                </c:pt>
                <c:pt idx="947">
                  <c:v>1.9400000000000004</c:v>
                </c:pt>
                <c:pt idx="948">
                  <c:v>2.0099999999999998</c:v>
                </c:pt>
                <c:pt idx="949">
                  <c:v>1.9900000000000004</c:v>
                </c:pt>
                <c:pt idx="950">
                  <c:v>1.91</c:v>
                </c:pt>
                <c:pt idx="951">
                  <c:v>1.9500000000000004</c:v>
                </c:pt>
                <c:pt idx="952">
                  <c:v>1.86</c:v>
                </c:pt>
                <c:pt idx="953">
                  <c:v>1.85</c:v>
                </c:pt>
                <c:pt idx="954">
                  <c:v>1.8900000000000001</c:v>
                </c:pt>
                <c:pt idx="955">
                  <c:v>2.0699999999999998</c:v>
                </c:pt>
                <c:pt idx="956">
                  <c:v>1.82</c:v>
                </c:pt>
                <c:pt idx="957">
                  <c:v>1.82</c:v>
                </c:pt>
                <c:pt idx="958">
                  <c:v>1.91</c:v>
                </c:pt>
                <c:pt idx="959">
                  <c:v>1.9</c:v>
                </c:pt>
                <c:pt idx="960">
                  <c:v>1.8800000000000001</c:v>
                </c:pt>
                <c:pt idx="961">
                  <c:v>1.81</c:v>
                </c:pt>
                <c:pt idx="962">
                  <c:v>1.7200000000000024</c:v>
                </c:pt>
                <c:pt idx="963">
                  <c:v>1.91</c:v>
                </c:pt>
                <c:pt idx="964">
                  <c:v>1.6800000000000028</c:v>
                </c:pt>
                <c:pt idx="965">
                  <c:v>1.9200000000000004</c:v>
                </c:pt>
                <c:pt idx="966">
                  <c:v>1.87</c:v>
                </c:pt>
                <c:pt idx="967">
                  <c:v>1.82</c:v>
                </c:pt>
                <c:pt idx="968">
                  <c:v>1.83</c:v>
                </c:pt>
                <c:pt idx="969">
                  <c:v>1.91</c:v>
                </c:pt>
                <c:pt idx="970">
                  <c:v>2.02</c:v>
                </c:pt>
                <c:pt idx="971">
                  <c:v>1.8800000000000001</c:v>
                </c:pt>
                <c:pt idx="972">
                  <c:v>2.0299999999999998</c:v>
                </c:pt>
                <c:pt idx="973">
                  <c:v>1.8900000000000001</c:v>
                </c:pt>
                <c:pt idx="974">
                  <c:v>1.9200000000000004</c:v>
                </c:pt>
                <c:pt idx="975">
                  <c:v>2</c:v>
                </c:pt>
                <c:pt idx="976">
                  <c:v>1.9800000000000004</c:v>
                </c:pt>
                <c:pt idx="977">
                  <c:v>1.7900000000000029</c:v>
                </c:pt>
                <c:pt idx="978">
                  <c:v>2.0299999999999998</c:v>
                </c:pt>
                <c:pt idx="979">
                  <c:v>1.9900000000000004</c:v>
                </c:pt>
                <c:pt idx="980">
                  <c:v>1.7500000000000027</c:v>
                </c:pt>
                <c:pt idx="981">
                  <c:v>1.8800000000000001</c:v>
                </c:pt>
                <c:pt idx="982">
                  <c:v>1.9500000000000004</c:v>
                </c:pt>
                <c:pt idx="983">
                  <c:v>2.02</c:v>
                </c:pt>
                <c:pt idx="984">
                  <c:v>2.21</c:v>
                </c:pt>
                <c:pt idx="985">
                  <c:v>2.27</c:v>
                </c:pt>
                <c:pt idx="986">
                  <c:v>2.2400000000000002</c:v>
                </c:pt>
                <c:pt idx="987">
                  <c:v>2.11</c:v>
                </c:pt>
                <c:pt idx="988">
                  <c:v>2.0099999999999998</c:v>
                </c:pt>
                <c:pt idx="989">
                  <c:v>2.0499999999999998</c:v>
                </c:pt>
                <c:pt idx="990">
                  <c:v>1.9</c:v>
                </c:pt>
                <c:pt idx="991">
                  <c:v>2.0699999999999998</c:v>
                </c:pt>
                <c:pt idx="992">
                  <c:v>2.2200000000000002</c:v>
                </c:pt>
                <c:pt idx="993">
                  <c:v>2.08</c:v>
                </c:pt>
                <c:pt idx="994">
                  <c:v>1.9400000000000004</c:v>
                </c:pt>
                <c:pt idx="995">
                  <c:v>2.0499999999999998</c:v>
                </c:pt>
                <c:pt idx="996">
                  <c:v>1.9500000000000004</c:v>
                </c:pt>
                <c:pt idx="997">
                  <c:v>2.0299999999999998</c:v>
                </c:pt>
                <c:pt idx="998">
                  <c:v>2.1</c:v>
                </c:pt>
                <c:pt idx="999">
                  <c:v>1.85</c:v>
                </c:pt>
                <c:pt idx="1000">
                  <c:v>1.9</c:v>
                </c:pt>
                <c:pt idx="1001">
                  <c:v>1.8900000000000001</c:v>
                </c:pt>
                <c:pt idx="1002">
                  <c:v>1.9500000000000004</c:v>
                </c:pt>
                <c:pt idx="1003">
                  <c:v>1.9900000000000004</c:v>
                </c:pt>
                <c:pt idx="1004">
                  <c:v>2.02</c:v>
                </c:pt>
                <c:pt idx="1005">
                  <c:v>1.8800000000000001</c:v>
                </c:pt>
                <c:pt idx="1006">
                  <c:v>1.9200000000000004</c:v>
                </c:pt>
                <c:pt idx="1007">
                  <c:v>1.9</c:v>
                </c:pt>
                <c:pt idx="1008">
                  <c:v>1.7500000000000027</c:v>
                </c:pt>
                <c:pt idx="1009">
                  <c:v>1.86</c:v>
                </c:pt>
                <c:pt idx="1010">
                  <c:v>1.9200000000000004</c:v>
                </c:pt>
                <c:pt idx="1011">
                  <c:v>1.84</c:v>
                </c:pt>
                <c:pt idx="1012">
                  <c:v>1.9300000000000004</c:v>
                </c:pt>
                <c:pt idx="1013">
                  <c:v>1.85</c:v>
                </c:pt>
                <c:pt idx="1014">
                  <c:v>1.83</c:v>
                </c:pt>
                <c:pt idx="1015">
                  <c:v>1.83</c:v>
                </c:pt>
                <c:pt idx="1016">
                  <c:v>1.82</c:v>
                </c:pt>
                <c:pt idx="1017">
                  <c:v>1.87</c:v>
                </c:pt>
                <c:pt idx="1018">
                  <c:v>1.9800000000000004</c:v>
                </c:pt>
                <c:pt idx="1019">
                  <c:v>2.15</c:v>
                </c:pt>
                <c:pt idx="1020">
                  <c:v>2.06</c:v>
                </c:pt>
                <c:pt idx="1021">
                  <c:v>1.9200000000000004</c:v>
                </c:pt>
                <c:pt idx="1022">
                  <c:v>1.9700000000000004</c:v>
                </c:pt>
                <c:pt idx="1023">
                  <c:v>1.9500000000000004</c:v>
                </c:pt>
                <c:pt idx="1024">
                  <c:v>1.83</c:v>
                </c:pt>
                <c:pt idx="1025">
                  <c:v>1.85</c:v>
                </c:pt>
                <c:pt idx="1026">
                  <c:v>1.8900000000000001</c:v>
                </c:pt>
                <c:pt idx="1027">
                  <c:v>1.9200000000000004</c:v>
                </c:pt>
                <c:pt idx="1028">
                  <c:v>2.11</c:v>
                </c:pt>
                <c:pt idx="1029">
                  <c:v>2.02</c:v>
                </c:pt>
                <c:pt idx="1030">
                  <c:v>1.9800000000000004</c:v>
                </c:pt>
                <c:pt idx="1031">
                  <c:v>1.9900000000000004</c:v>
                </c:pt>
                <c:pt idx="1032">
                  <c:v>2.16</c:v>
                </c:pt>
                <c:pt idx="1033">
                  <c:v>2.02</c:v>
                </c:pt>
                <c:pt idx="1034">
                  <c:v>2.1</c:v>
                </c:pt>
                <c:pt idx="1035">
                  <c:v>2.04</c:v>
                </c:pt>
                <c:pt idx="1036">
                  <c:v>1.9500000000000004</c:v>
                </c:pt>
                <c:pt idx="1037">
                  <c:v>1.9400000000000004</c:v>
                </c:pt>
                <c:pt idx="1038">
                  <c:v>2.2000000000000002</c:v>
                </c:pt>
                <c:pt idx="1039">
                  <c:v>2.09</c:v>
                </c:pt>
                <c:pt idx="1040">
                  <c:v>1.9300000000000004</c:v>
                </c:pt>
                <c:pt idx="1041">
                  <c:v>1.9600000000000004</c:v>
                </c:pt>
                <c:pt idx="1042">
                  <c:v>2.15</c:v>
                </c:pt>
                <c:pt idx="1043">
                  <c:v>1.87</c:v>
                </c:pt>
                <c:pt idx="1044">
                  <c:v>2</c:v>
                </c:pt>
                <c:pt idx="1045">
                  <c:v>1.7700000000000029</c:v>
                </c:pt>
                <c:pt idx="1046">
                  <c:v>1.8800000000000001</c:v>
                </c:pt>
                <c:pt idx="1047">
                  <c:v>1.7900000000000029</c:v>
                </c:pt>
                <c:pt idx="1048">
                  <c:v>1.9200000000000004</c:v>
                </c:pt>
                <c:pt idx="1049">
                  <c:v>1.9500000000000004</c:v>
                </c:pt>
                <c:pt idx="1050">
                  <c:v>1.9900000000000004</c:v>
                </c:pt>
                <c:pt idx="1051">
                  <c:v>1.8900000000000001</c:v>
                </c:pt>
                <c:pt idx="1052">
                  <c:v>1.7800000000000029</c:v>
                </c:pt>
                <c:pt idx="1053">
                  <c:v>2</c:v>
                </c:pt>
                <c:pt idx="1054">
                  <c:v>1.9200000000000004</c:v>
                </c:pt>
                <c:pt idx="1055">
                  <c:v>1.9200000000000004</c:v>
                </c:pt>
                <c:pt idx="1056">
                  <c:v>2.2400000000000002</c:v>
                </c:pt>
                <c:pt idx="1057">
                  <c:v>1.8800000000000001</c:v>
                </c:pt>
                <c:pt idx="1058">
                  <c:v>1.9200000000000004</c:v>
                </c:pt>
                <c:pt idx="1059">
                  <c:v>2.06</c:v>
                </c:pt>
                <c:pt idx="1060">
                  <c:v>1.9</c:v>
                </c:pt>
                <c:pt idx="1061">
                  <c:v>1.84</c:v>
                </c:pt>
                <c:pt idx="1062">
                  <c:v>1.8800000000000001</c:v>
                </c:pt>
                <c:pt idx="1063">
                  <c:v>1.9300000000000004</c:v>
                </c:pt>
                <c:pt idx="1064">
                  <c:v>1.91</c:v>
                </c:pt>
                <c:pt idx="1065">
                  <c:v>2</c:v>
                </c:pt>
                <c:pt idx="1066">
                  <c:v>1.9</c:v>
                </c:pt>
                <c:pt idx="1067">
                  <c:v>1.7200000000000024</c:v>
                </c:pt>
                <c:pt idx="1068">
                  <c:v>2.0099999999999998</c:v>
                </c:pt>
                <c:pt idx="1069">
                  <c:v>2.11</c:v>
                </c:pt>
                <c:pt idx="1070">
                  <c:v>2.0299999999999998</c:v>
                </c:pt>
                <c:pt idx="1071">
                  <c:v>2.06</c:v>
                </c:pt>
                <c:pt idx="1072">
                  <c:v>2.06</c:v>
                </c:pt>
                <c:pt idx="1073">
                  <c:v>2.08</c:v>
                </c:pt>
                <c:pt idx="1074">
                  <c:v>2.13</c:v>
                </c:pt>
                <c:pt idx="1075">
                  <c:v>2.13</c:v>
                </c:pt>
                <c:pt idx="1076">
                  <c:v>1.82</c:v>
                </c:pt>
                <c:pt idx="1077">
                  <c:v>1.9700000000000004</c:v>
                </c:pt>
                <c:pt idx="1078">
                  <c:v>2.04</c:v>
                </c:pt>
                <c:pt idx="1079">
                  <c:v>1.91</c:v>
                </c:pt>
                <c:pt idx="1080">
                  <c:v>1.9300000000000004</c:v>
                </c:pt>
                <c:pt idx="1081">
                  <c:v>1.85</c:v>
                </c:pt>
                <c:pt idx="1082">
                  <c:v>2.15</c:v>
                </c:pt>
                <c:pt idx="1083">
                  <c:v>1.9200000000000004</c:v>
                </c:pt>
                <c:pt idx="1084">
                  <c:v>2.0299999999999998</c:v>
                </c:pt>
                <c:pt idx="1085">
                  <c:v>2.04</c:v>
                </c:pt>
                <c:pt idx="1086">
                  <c:v>2.15</c:v>
                </c:pt>
                <c:pt idx="1087">
                  <c:v>1.9700000000000004</c:v>
                </c:pt>
                <c:pt idx="1088">
                  <c:v>2.1</c:v>
                </c:pt>
                <c:pt idx="1089">
                  <c:v>2.23</c:v>
                </c:pt>
                <c:pt idx="1090">
                  <c:v>2.3199999999999967</c:v>
                </c:pt>
                <c:pt idx="1091">
                  <c:v>2.2000000000000002</c:v>
                </c:pt>
                <c:pt idx="1092">
                  <c:v>1.9900000000000004</c:v>
                </c:pt>
                <c:pt idx="1093">
                  <c:v>2.23</c:v>
                </c:pt>
                <c:pt idx="1094">
                  <c:v>2.11</c:v>
                </c:pt>
                <c:pt idx="1095">
                  <c:v>2.2400000000000002</c:v>
                </c:pt>
                <c:pt idx="1096">
                  <c:v>2.02</c:v>
                </c:pt>
                <c:pt idx="1097">
                  <c:v>2.16</c:v>
                </c:pt>
                <c:pt idx="1098">
                  <c:v>2.21</c:v>
                </c:pt>
                <c:pt idx="1099">
                  <c:v>2.0099999999999998</c:v>
                </c:pt>
                <c:pt idx="1100">
                  <c:v>1.9300000000000004</c:v>
                </c:pt>
                <c:pt idx="1101">
                  <c:v>1.9300000000000004</c:v>
                </c:pt>
                <c:pt idx="1102">
                  <c:v>2.08</c:v>
                </c:pt>
                <c:pt idx="1103">
                  <c:v>1.7600000000000027</c:v>
                </c:pt>
                <c:pt idx="1104">
                  <c:v>2.15</c:v>
                </c:pt>
                <c:pt idx="1105">
                  <c:v>2.02</c:v>
                </c:pt>
                <c:pt idx="1106">
                  <c:v>1.9</c:v>
                </c:pt>
                <c:pt idx="1107">
                  <c:v>2.11</c:v>
                </c:pt>
                <c:pt idx="1108">
                  <c:v>2.0499999999999998</c:v>
                </c:pt>
                <c:pt idx="1109">
                  <c:v>1.8800000000000001</c:v>
                </c:pt>
                <c:pt idx="1110">
                  <c:v>1.8900000000000001</c:v>
                </c:pt>
                <c:pt idx="1111">
                  <c:v>1.9500000000000004</c:v>
                </c:pt>
                <c:pt idx="1112">
                  <c:v>2.16</c:v>
                </c:pt>
                <c:pt idx="1113">
                  <c:v>1.8800000000000001</c:v>
                </c:pt>
                <c:pt idx="1114">
                  <c:v>1.9800000000000004</c:v>
                </c:pt>
                <c:pt idx="1115">
                  <c:v>2.0699999999999998</c:v>
                </c:pt>
                <c:pt idx="1116">
                  <c:v>2.27</c:v>
                </c:pt>
                <c:pt idx="1117">
                  <c:v>2.5499999999999998</c:v>
                </c:pt>
                <c:pt idx="1118">
                  <c:v>2.0699999999999998</c:v>
                </c:pt>
                <c:pt idx="1119">
                  <c:v>1.9600000000000004</c:v>
                </c:pt>
                <c:pt idx="1120">
                  <c:v>2.14</c:v>
                </c:pt>
                <c:pt idx="1121">
                  <c:v>2.36</c:v>
                </c:pt>
                <c:pt idx="1122">
                  <c:v>2.16</c:v>
                </c:pt>
                <c:pt idx="1123">
                  <c:v>2.09</c:v>
                </c:pt>
                <c:pt idx="1124">
                  <c:v>2.0299999999999998</c:v>
                </c:pt>
                <c:pt idx="1125">
                  <c:v>2.0299999999999998</c:v>
                </c:pt>
                <c:pt idx="1126">
                  <c:v>2.04</c:v>
                </c:pt>
                <c:pt idx="1127">
                  <c:v>1.9200000000000004</c:v>
                </c:pt>
                <c:pt idx="1128">
                  <c:v>2.13</c:v>
                </c:pt>
                <c:pt idx="1129">
                  <c:v>1.82</c:v>
                </c:pt>
                <c:pt idx="1130">
                  <c:v>1.9700000000000004</c:v>
                </c:pt>
                <c:pt idx="1131">
                  <c:v>2.4</c:v>
                </c:pt>
                <c:pt idx="1132">
                  <c:v>2.12</c:v>
                </c:pt>
                <c:pt idx="1133">
                  <c:v>2.12</c:v>
                </c:pt>
                <c:pt idx="1134">
                  <c:v>2.2000000000000002</c:v>
                </c:pt>
                <c:pt idx="1135">
                  <c:v>2.0299999999999998</c:v>
                </c:pt>
                <c:pt idx="1136">
                  <c:v>2.06</c:v>
                </c:pt>
                <c:pt idx="1137">
                  <c:v>2.3699999999999997</c:v>
                </c:pt>
                <c:pt idx="1138">
                  <c:v>2.21</c:v>
                </c:pt>
                <c:pt idx="1139">
                  <c:v>2.04</c:v>
                </c:pt>
                <c:pt idx="1140">
                  <c:v>2.21</c:v>
                </c:pt>
                <c:pt idx="1141">
                  <c:v>2.11</c:v>
                </c:pt>
                <c:pt idx="1142">
                  <c:v>2.4299999999999997</c:v>
                </c:pt>
                <c:pt idx="1143">
                  <c:v>2.38</c:v>
                </c:pt>
                <c:pt idx="1144">
                  <c:v>2.68</c:v>
                </c:pt>
                <c:pt idx="1145">
                  <c:v>2.8</c:v>
                </c:pt>
                <c:pt idx="1146">
                  <c:v>2.25</c:v>
                </c:pt>
                <c:pt idx="1147">
                  <c:v>2.15</c:v>
                </c:pt>
                <c:pt idx="1148">
                  <c:v>2.15</c:v>
                </c:pt>
                <c:pt idx="1149">
                  <c:v>2.0099999999999998</c:v>
                </c:pt>
                <c:pt idx="1150">
                  <c:v>2.14</c:v>
                </c:pt>
                <c:pt idx="1151">
                  <c:v>2.04</c:v>
                </c:pt>
                <c:pt idx="1152">
                  <c:v>1.9400000000000004</c:v>
                </c:pt>
                <c:pt idx="1153">
                  <c:v>1.9800000000000004</c:v>
                </c:pt>
                <c:pt idx="1154">
                  <c:v>1.8800000000000001</c:v>
                </c:pt>
                <c:pt idx="1155">
                  <c:v>2.16</c:v>
                </c:pt>
                <c:pt idx="1156">
                  <c:v>1.83</c:v>
                </c:pt>
                <c:pt idx="1157">
                  <c:v>2.2799999999999998</c:v>
                </c:pt>
                <c:pt idx="1158">
                  <c:v>1.9</c:v>
                </c:pt>
                <c:pt idx="1159">
                  <c:v>2.17</c:v>
                </c:pt>
                <c:pt idx="1160">
                  <c:v>2</c:v>
                </c:pt>
                <c:pt idx="1161">
                  <c:v>2.11</c:v>
                </c:pt>
                <c:pt idx="1162">
                  <c:v>1.9800000000000004</c:v>
                </c:pt>
                <c:pt idx="1163">
                  <c:v>1.9500000000000004</c:v>
                </c:pt>
                <c:pt idx="1164">
                  <c:v>2.19</c:v>
                </c:pt>
                <c:pt idx="1165">
                  <c:v>2.13</c:v>
                </c:pt>
                <c:pt idx="1166">
                  <c:v>2.36</c:v>
                </c:pt>
                <c:pt idx="1167">
                  <c:v>1.91</c:v>
                </c:pt>
                <c:pt idx="1168">
                  <c:v>1.9</c:v>
                </c:pt>
                <c:pt idx="1169">
                  <c:v>2.13</c:v>
                </c:pt>
                <c:pt idx="1170">
                  <c:v>2.5</c:v>
                </c:pt>
                <c:pt idx="1171">
                  <c:v>2.14</c:v>
                </c:pt>
                <c:pt idx="1172">
                  <c:v>2.2799999999999998</c:v>
                </c:pt>
                <c:pt idx="1173">
                  <c:v>1.9</c:v>
                </c:pt>
                <c:pt idx="1174">
                  <c:v>1.9500000000000004</c:v>
                </c:pt>
                <c:pt idx="1175">
                  <c:v>2.48</c:v>
                </c:pt>
                <c:pt idx="1176">
                  <c:v>1.8900000000000001</c:v>
                </c:pt>
                <c:pt idx="1177">
                  <c:v>2.19</c:v>
                </c:pt>
                <c:pt idx="1178">
                  <c:v>2.12</c:v>
                </c:pt>
                <c:pt idx="1179">
                  <c:v>1.9600000000000004</c:v>
                </c:pt>
                <c:pt idx="1180">
                  <c:v>1.9800000000000004</c:v>
                </c:pt>
                <c:pt idx="1181">
                  <c:v>2.56</c:v>
                </c:pt>
                <c:pt idx="1182">
                  <c:v>2.08</c:v>
                </c:pt>
                <c:pt idx="1183">
                  <c:v>1.9500000000000004</c:v>
                </c:pt>
                <c:pt idx="1184">
                  <c:v>1.9</c:v>
                </c:pt>
                <c:pt idx="1185">
                  <c:v>2.02</c:v>
                </c:pt>
                <c:pt idx="1186">
                  <c:v>2.2599999999999998</c:v>
                </c:pt>
                <c:pt idx="1187">
                  <c:v>2.25</c:v>
                </c:pt>
                <c:pt idx="1188">
                  <c:v>2.09</c:v>
                </c:pt>
                <c:pt idx="1189">
                  <c:v>1.9</c:v>
                </c:pt>
                <c:pt idx="1190">
                  <c:v>1.91</c:v>
                </c:pt>
                <c:pt idx="1191">
                  <c:v>1.9800000000000004</c:v>
                </c:pt>
                <c:pt idx="1192">
                  <c:v>2.0099999999999998</c:v>
                </c:pt>
                <c:pt idx="1193">
                  <c:v>2.0099999999999998</c:v>
                </c:pt>
                <c:pt idx="1194">
                  <c:v>2.06</c:v>
                </c:pt>
                <c:pt idx="1195">
                  <c:v>2.09</c:v>
                </c:pt>
                <c:pt idx="1196">
                  <c:v>2.0099999999999998</c:v>
                </c:pt>
                <c:pt idx="1197">
                  <c:v>1.9300000000000004</c:v>
                </c:pt>
                <c:pt idx="1198">
                  <c:v>1.9700000000000004</c:v>
                </c:pt>
                <c:pt idx="1199">
                  <c:v>2.0299999999999998</c:v>
                </c:pt>
                <c:pt idx="1200">
                  <c:v>2.44</c:v>
                </c:pt>
                <c:pt idx="1201">
                  <c:v>2.5499999999999998</c:v>
                </c:pt>
                <c:pt idx="1202">
                  <c:v>2.4699999999999998</c:v>
                </c:pt>
                <c:pt idx="1203">
                  <c:v>2.3899999999999997</c:v>
                </c:pt>
                <c:pt idx="1204">
                  <c:v>2.3899999999999997</c:v>
                </c:pt>
                <c:pt idx="1205">
                  <c:v>2.3499999999999988</c:v>
                </c:pt>
                <c:pt idx="1206">
                  <c:v>2.3499999999999988</c:v>
                </c:pt>
                <c:pt idx="1207">
                  <c:v>2.2999999999999998</c:v>
                </c:pt>
                <c:pt idx="1208">
                  <c:v>2.46</c:v>
                </c:pt>
                <c:pt idx="1209">
                  <c:v>2.29</c:v>
                </c:pt>
                <c:pt idx="1210">
                  <c:v>2.34</c:v>
                </c:pt>
                <c:pt idx="1211">
                  <c:v>2.36</c:v>
                </c:pt>
                <c:pt idx="1212">
                  <c:v>2.4699999999999998</c:v>
                </c:pt>
                <c:pt idx="1213">
                  <c:v>2.34</c:v>
                </c:pt>
                <c:pt idx="1214">
                  <c:v>2.3099999999999987</c:v>
                </c:pt>
                <c:pt idx="1215">
                  <c:v>2.29</c:v>
                </c:pt>
                <c:pt idx="1216">
                  <c:v>2.29</c:v>
                </c:pt>
                <c:pt idx="1217">
                  <c:v>2.2000000000000002</c:v>
                </c:pt>
                <c:pt idx="1218">
                  <c:v>2.4099999999999997</c:v>
                </c:pt>
                <c:pt idx="1219">
                  <c:v>2.36</c:v>
                </c:pt>
                <c:pt idx="1220">
                  <c:v>2.3699999999999997</c:v>
                </c:pt>
                <c:pt idx="1221">
                  <c:v>2.38</c:v>
                </c:pt>
                <c:pt idx="1222">
                  <c:v>2.29</c:v>
                </c:pt>
                <c:pt idx="1223">
                  <c:v>2.3299999999999987</c:v>
                </c:pt>
                <c:pt idx="1224">
                  <c:v>2.2799999999999998</c:v>
                </c:pt>
                <c:pt idx="1225">
                  <c:v>2.5</c:v>
                </c:pt>
                <c:pt idx="1226">
                  <c:v>2.29</c:v>
                </c:pt>
                <c:pt idx="1227">
                  <c:v>2.3899999999999997</c:v>
                </c:pt>
                <c:pt idx="1228">
                  <c:v>2.36</c:v>
                </c:pt>
                <c:pt idx="1229">
                  <c:v>2.2799999999999998</c:v>
                </c:pt>
                <c:pt idx="1230">
                  <c:v>2.2599999999999998</c:v>
                </c:pt>
                <c:pt idx="1231">
                  <c:v>2.36</c:v>
                </c:pt>
                <c:pt idx="1232">
                  <c:v>2.4699999999999998</c:v>
                </c:pt>
                <c:pt idx="1233">
                  <c:v>2.6</c:v>
                </c:pt>
                <c:pt idx="1234">
                  <c:v>2.38</c:v>
                </c:pt>
                <c:pt idx="1235">
                  <c:v>2.27</c:v>
                </c:pt>
                <c:pt idx="1236">
                  <c:v>2.4</c:v>
                </c:pt>
                <c:pt idx="1237">
                  <c:v>2.29</c:v>
                </c:pt>
                <c:pt idx="1238">
                  <c:v>2.4299999999999997</c:v>
                </c:pt>
                <c:pt idx="1239">
                  <c:v>2.4</c:v>
                </c:pt>
                <c:pt idx="1240">
                  <c:v>2.5499999999999998</c:v>
                </c:pt>
                <c:pt idx="1241">
                  <c:v>2.4699999999999998</c:v>
                </c:pt>
                <c:pt idx="1242">
                  <c:v>2.4899999999999998</c:v>
                </c:pt>
                <c:pt idx="1243">
                  <c:v>2.8899999999999997</c:v>
                </c:pt>
                <c:pt idx="1244">
                  <c:v>2.3299999999999987</c:v>
                </c:pt>
                <c:pt idx="1245">
                  <c:v>2.4299999999999997</c:v>
                </c:pt>
                <c:pt idx="1246">
                  <c:v>2.52</c:v>
                </c:pt>
                <c:pt idx="1247">
                  <c:v>2.3299999999999987</c:v>
                </c:pt>
                <c:pt idx="1248">
                  <c:v>2.4299999999999997</c:v>
                </c:pt>
                <c:pt idx="1249">
                  <c:v>2.34</c:v>
                </c:pt>
                <c:pt idx="1250">
                  <c:v>2.3199999999999967</c:v>
                </c:pt>
                <c:pt idx="1251">
                  <c:v>2.3899999999999997</c:v>
                </c:pt>
                <c:pt idx="1252">
                  <c:v>2.44</c:v>
                </c:pt>
                <c:pt idx="1253">
                  <c:v>2.4099999999999997</c:v>
                </c:pt>
                <c:pt idx="1254">
                  <c:v>2.3499999999999988</c:v>
                </c:pt>
                <c:pt idx="1255">
                  <c:v>2.3299999999999987</c:v>
                </c:pt>
                <c:pt idx="1256">
                  <c:v>2.36</c:v>
                </c:pt>
                <c:pt idx="1257">
                  <c:v>2.4</c:v>
                </c:pt>
                <c:pt idx="1258">
                  <c:v>2.3299999999999987</c:v>
                </c:pt>
                <c:pt idx="1259">
                  <c:v>2.2200000000000002</c:v>
                </c:pt>
                <c:pt idx="1260">
                  <c:v>2.46</c:v>
                </c:pt>
                <c:pt idx="1261">
                  <c:v>2.4099999999999997</c:v>
                </c:pt>
                <c:pt idx="1262">
                  <c:v>2.27</c:v>
                </c:pt>
                <c:pt idx="1263">
                  <c:v>2.4299999999999997</c:v>
                </c:pt>
                <c:pt idx="1264">
                  <c:v>2.59</c:v>
                </c:pt>
                <c:pt idx="1265">
                  <c:v>2.52</c:v>
                </c:pt>
                <c:pt idx="1266">
                  <c:v>2.6</c:v>
                </c:pt>
                <c:pt idx="1267">
                  <c:v>2.54</c:v>
                </c:pt>
                <c:pt idx="1268">
                  <c:v>2.44</c:v>
                </c:pt>
                <c:pt idx="1269">
                  <c:v>2.67</c:v>
                </c:pt>
                <c:pt idx="1270">
                  <c:v>2.3699999999999997</c:v>
                </c:pt>
                <c:pt idx="1271">
                  <c:v>2.5099999999999998</c:v>
                </c:pt>
                <c:pt idx="1272">
                  <c:v>2.46</c:v>
                </c:pt>
                <c:pt idx="1273">
                  <c:v>2.57</c:v>
                </c:pt>
                <c:pt idx="1274">
                  <c:v>2.34</c:v>
                </c:pt>
                <c:pt idx="1275">
                  <c:v>2.54</c:v>
                </c:pt>
                <c:pt idx="1276">
                  <c:v>2.4899999999999998</c:v>
                </c:pt>
                <c:pt idx="1277">
                  <c:v>2.73</c:v>
                </c:pt>
                <c:pt idx="1278">
                  <c:v>2.52</c:v>
                </c:pt>
                <c:pt idx="1279">
                  <c:v>2.4</c:v>
                </c:pt>
                <c:pt idx="1280">
                  <c:v>2.44</c:v>
                </c:pt>
                <c:pt idx="1281">
                  <c:v>2.4299999999999997</c:v>
                </c:pt>
                <c:pt idx="1282">
                  <c:v>2.52</c:v>
                </c:pt>
                <c:pt idx="1283">
                  <c:v>2.4299999999999997</c:v>
                </c:pt>
                <c:pt idx="1284">
                  <c:v>2.3699999999999997</c:v>
                </c:pt>
                <c:pt idx="1285">
                  <c:v>2.48</c:v>
                </c:pt>
                <c:pt idx="1286">
                  <c:v>2.3199999999999967</c:v>
                </c:pt>
                <c:pt idx="1287">
                  <c:v>2.6</c:v>
                </c:pt>
                <c:pt idx="1288">
                  <c:v>2.5499999999999998</c:v>
                </c:pt>
                <c:pt idx="1289">
                  <c:v>2.46</c:v>
                </c:pt>
                <c:pt idx="1290">
                  <c:v>2.42</c:v>
                </c:pt>
                <c:pt idx="1291">
                  <c:v>2.36</c:v>
                </c:pt>
                <c:pt idx="1292">
                  <c:v>2.42</c:v>
                </c:pt>
                <c:pt idx="1293">
                  <c:v>2.52</c:v>
                </c:pt>
                <c:pt idx="1294">
                  <c:v>2.3299999999999987</c:v>
                </c:pt>
                <c:pt idx="1295">
                  <c:v>2.42</c:v>
                </c:pt>
                <c:pt idx="1296">
                  <c:v>2.4699999999999998</c:v>
                </c:pt>
                <c:pt idx="1297">
                  <c:v>2.5499999999999998</c:v>
                </c:pt>
                <c:pt idx="1298">
                  <c:v>2.29</c:v>
                </c:pt>
                <c:pt idx="1299">
                  <c:v>2.3299999999999987</c:v>
                </c:pt>
                <c:pt idx="1300">
                  <c:v>2.3199999999999967</c:v>
                </c:pt>
                <c:pt idx="1301">
                  <c:v>2.2599999999999998</c:v>
                </c:pt>
                <c:pt idx="1302">
                  <c:v>2.3899999999999997</c:v>
                </c:pt>
                <c:pt idx="1303">
                  <c:v>2.4499999999999997</c:v>
                </c:pt>
                <c:pt idx="1304">
                  <c:v>2.2799999999999998</c:v>
                </c:pt>
                <c:pt idx="1305">
                  <c:v>2.23</c:v>
                </c:pt>
                <c:pt idx="1306">
                  <c:v>2.2400000000000002</c:v>
                </c:pt>
                <c:pt idx="1307">
                  <c:v>2.19</c:v>
                </c:pt>
                <c:pt idx="1308">
                  <c:v>2.3499999999999988</c:v>
                </c:pt>
                <c:pt idx="1309">
                  <c:v>2.27</c:v>
                </c:pt>
                <c:pt idx="1310">
                  <c:v>2.4299999999999997</c:v>
                </c:pt>
                <c:pt idx="1311">
                  <c:v>2.4</c:v>
                </c:pt>
                <c:pt idx="1312">
                  <c:v>2.2799999999999998</c:v>
                </c:pt>
                <c:pt idx="1313">
                  <c:v>2.34</c:v>
                </c:pt>
                <c:pt idx="1314">
                  <c:v>2.5099999999999998</c:v>
                </c:pt>
                <c:pt idx="1315">
                  <c:v>2.52</c:v>
                </c:pt>
                <c:pt idx="1316">
                  <c:v>2.44</c:v>
                </c:pt>
                <c:pt idx="1317">
                  <c:v>2.5</c:v>
                </c:pt>
                <c:pt idx="1318">
                  <c:v>2.48</c:v>
                </c:pt>
                <c:pt idx="1319">
                  <c:v>2.4299999999999997</c:v>
                </c:pt>
                <c:pt idx="1320">
                  <c:v>2.44</c:v>
                </c:pt>
                <c:pt idx="1321">
                  <c:v>2.5099999999999998</c:v>
                </c:pt>
                <c:pt idx="1322">
                  <c:v>2.4699999999999998</c:v>
                </c:pt>
                <c:pt idx="1323">
                  <c:v>2.44</c:v>
                </c:pt>
                <c:pt idx="1324">
                  <c:v>2.5299999999999998</c:v>
                </c:pt>
                <c:pt idx="1325">
                  <c:v>2.38</c:v>
                </c:pt>
                <c:pt idx="1326">
                  <c:v>2.38</c:v>
                </c:pt>
                <c:pt idx="1327">
                  <c:v>2.2799999999999998</c:v>
                </c:pt>
                <c:pt idx="1328">
                  <c:v>2.27</c:v>
                </c:pt>
                <c:pt idx="1329">
                  <c:v>2.5099999999999998</c:v>
                </c:pt>
                <c:pt idx="1330">
                  <c:v>2.4299999999999997</c:v>
                </c:pt>
                <c:pt idx="1331">
                  <c:v>2.4299999999999997</c:v>
                </c:pt>
                <c:pt idx="1332">
                  <c:v>2.34</c:v>
                </c:pt>
                <c:pt idx="1333">
                  <c:v>2.62</c:v>
                </c:pt>
                <c:pt idx="1334">
                  <c:v>2.63</c:v>
                </c:pt>
                <c:pt idx="1335">
                  <c:v>2.68</c:v>
                </c:pt>
                <c:pt idx="1336">
                  <c:v>2.62</c:v>
                </c:pt>
                <c:pt idx="1337">
                  <c:v>2.8099999999999987</c:v>
                </c:pt>
                <c:pt idx="1338">
                  <c:v>2.42</c:v>
                </c:pt>
                <c:pt idx="1339">
                  <c:v>2.77</c:v>
                </c:pt>
                <c:pt idx="1340">
                  <c:v>2.69</c:v>
                </c:pt>
                <c:pt idx="1341">
                  <c:v>2.71</c:v>
                </c:pt>
                <c:pt idx="1342">
                  <c:v>2.79</c:v>
                </c:pt>
                <c:pt idx="1343">
                  <c:v>2.46</c:v>
                </c:pt>
                <c:pt idx="1344">
                  <c:v>2.3499999999999988</c:v>
                </c:pt>
                <c:pt idx="1345">
                  <c:v>2.3299999999999987</c:v>
                </c:pt>
                <c:pt idx="1346">
                  <c:v>2.23</c:v>
                </c:pt>
                <c:pt idx="1347">
                  <c:v>2.3899999999999997</c:v>
                </c:pt>
                <c:pt idx="1348">
                  <c:v>2.2000000000000002</c:v>
                </c:pt>
                <c:pt idx="1349">
                  <c:v>2.3299999999999987</c:v>
                </c:pt>
                <c:pt idx="1350">
                  <c:v>2.74</c:v>
                </c:pt>
                <c:pt idx="1351">
                  <c:v>2.3899999999999997</c:v>
                </c:pt>
                <c:pt idx="1352">
                  <c:v>2.4499999999999997</c:v>
                </c:pt>
                <c:pt idx="1353">
                  <c:v>2.3299999999999987</c:v>
                </c:pt>
                <c:pt idx="1354">
                  <c:v>2.3499999999999988</c:v>
                </c:pt>
                <c:pt idx="1355">
                  <c:v>2.2999999999999998</c:v>
                </c:pt>
                <c:pt idx="1356">
                  <c:v>2.2799999999999998</c:v>
                </c:pt>
                <c:pt idx="1357">
                  <c:v>2.61</c:v>
                </c:pt>
                <c:pt idx="1358">
                  <c:v>2.4299999999999997</c:v>
                </c:pt>
                <c:pt idx="1359">
                  <c:v>2.4299999999999997</c:v>
                </c:pt>
                <c:pt idx="1360">
                  <c:v>2.65</c:v>
                </c:pt>
                <c:pt idx="1361">
                  <c:v>2.59</c:v>
                </c:pt>
                <c:pt idx="1362">
                  <c:v>2.56</c:v>
                </c:pt>
                <c:pt idx="1363">
                  <c:v>2.69</c:v>
                </c:pt>
                <c:pt idx="1364">
                  <c:v>2.9099999999999997</c:v>
                </c:pt>
                <c:pt idx="1365">
                  <c:v>2.63</c:v>
                </c:pt>
                <c:pt idx="1366">
                  <c:v>2.4499999999999997</c:v>
                </c:pt>
                <c:pt idx="1367">
                  <c:v>2.6</c:v>
                </c:pt>
                <c:pt idx="1368">
                  <c:v>2.46</c:v>
                </c:pt>
                <c:pt idx="1369">
                  <c:v>2.69</c:v>
                </c:pt>
                <c:pt idx="1370">
                  <c:v>2.44</c:v>
                </c:pt>
                <c:pt idx="1371">
                  <c:v>2.4</c:v>
                </c:pt>
                <c:pt idx="1372">
                  <c:v>2.57</c:v>
                </c:pt>
                <c:pt idx="1373">
                  <c:v>2.2799999999999998</c:v>
                </c:pt>
                <c:pt idx="1374">
                  <c:v>2.3899999999999997</c:v>
                </c:pt>
                <c:pt idx="1375">
                  <c:v>2.3199999999999967</c:v>
                </c:pt>
                <c:pt idx="1376">
                  <c:v>2.3199999999999967</c:v>
                </c:pt>
                <c:pt idx="1377">
                  <c:v>2.36</c:v>
                </c:pt>
                <c:pt idx="1378">
                  <c:v>2.52</c:v>
                </c:pt>
                <c:pt idx="1379">
                  <c:v>2.34</c:v>
                </c:pt>
                <c:pt idx="1380">
                  <c:v>2.3099999999999987</c:v>
                </c:pt>
                <c:pt idx="1381">
                  <c:v>2.5499999999999998</c:v>
                </c:pt>
                <c:pt idx="1382">
                  <c:v>2.46</c:v>
                </c:pt>
                <c:pt idx="1383">
                  <c:v>2.4499999999999997</c:v>
                </c:pt>
                <c:pt idx="1384">
                  <c:v>2.38</c:v>
                </c:pt>
                <c:pt idx="1385">
                  <c:v>2.68</c:v>
                </c:pt>
                <c:pt idx="1386">
                  <c:v>2.48</c:v>
                </c:pt>
                <c:pt idx="1387">
                  <c:v>2.42</c:v>
                </c:pt>
                <c:pt idx="1388">
                  <c:v>2.86</c:v>
                </c:pt>
                <c:pt idx="1389">
                  <c:v>2.9699999999999998</c:v>
                </c:pt>
                <c:pt idx="1390">
                  <c:v>2.73</c:v>
                </c:pt>
                <c:pt idx="1391">
                  <c:v>3.13</c:v>
                </c:pt>
                <c:pt idx="1392">
                  <c:v>2.57</c:v>
                </c:pt>
                <c:pt idx="1393">
                  <c:v>2.9699999999999998</c:v>
                </c:pt>
                <c:pt idx="1394">
                  <c:v>2.64</c:v>
                </c:pt>
                <c:pt idx="1395">
                  <c:v>2.5299999999999998</c:v>
                </c:pt>
                <c:pt idx="1396">
                  <c:v>2.3899999999999997</c:v>
                </c:pt>
                <c:pt idx="1397">
                  <c:v>2.4299999999999997</c:v>
                </c:pt>
                <c:pt idx="1398">
                  <c:v>2.4499999999999997</c:v>
                </c:pt>
                <c:pt idx="1399">
                  <c:v>2.4099999999999997</c:v>
                </c:pt>
                <c:pt idx="1400">
                  <c:v>2.4099999999999997</c:v>
                </c:pt>
                <c:pt idx="1401">
                  <c:v>2.2200000000000002</c:v>
                </c:pt>
                <c:pt idx="1402">
                  <c:v>2.4099999999999997</c:v>
                </c:pt>
                <c:pt idx="1403">
                  <c:v>2.2000000000000002</c:v>
                </c:pt>
                <c:pt idx="1404">
                  <c:v>2.3899999999999997</c:v>
                </c:pt>
                <c:pt idx="1405">
                  <c:v>2.44</c:v>
                </c:pt>
                <c:pt idx="1406">
                  <c:v>2.5</c:v>
                </c:pt>
                <c:pt idx="1407">
                  <c:v>2.3099999999999987</c:v>
                </c:pt>
                <c:pt idx="1408">
                  <c:v>2.27</c:v>
                </c:pt>
                <c:pt idx="1409">
                  <c:v>2.34</c:v>
                </c:pt>
                <c:pt idx="1410">
                  <c:v>2.54</c:v>
                </c:pt>
                <c:pt idx="1411">
                  <c:v>2.3499999999999988</c:v>
                </c:pt>
                <c:pt idx="1412">
                  <c:v>2.4099999999999997</c:v>
                </c:pt>
                <c:pt idx="1413">
                  <c:v>2.29</c:v>
                </c:pt>
                <c:pt idx="1414">
                  <c:v>2.5</c:v>
                </c:pt>
                <c:pt idx="1415">
                  <c:v>2.38</c:v>
                </c:pt>
                <c:pt idx="1416">
                  <c:v>2.48</c:v>
                </c:pt>
                <c:pt idx="1417">
                  <c:v>2.3299999999999987</c:v>
                </c:pt>
                <c:pt idx="1418">
                  <c:v>2.4099999999999997</c:v>
                </c:pt>
                <c:pt idx="1419">
                  <c:v>2.2799999999999998</c:v>
                </c:pt>
                <c:pt idx="1420">
                  <c:v>2.5099999999999998</c:v>
                </c:pt>
                <c:pt idx="1421">
                  <c:v>2.3499999999999988</c:v>
                </c:pt>
                <c:pt idx="1422">
                  <c:v>2.46</c:v>
                </c:pt>
                <c:pt idx="1423">
                  <c:v>2.3699999999999997</c:v>
                </c:pt>
                <c:pt idx="1424">
                  <c:v>2.38</c:v>
                </c:pt>
                <c:pt idx="1425">
                  <c:v>2.3499999999999988</c:v>
                </c:pt>
                <c:pt idx="1426">
                  <c:v>2.4499999999999997</c:v>
                </c:pt>
                <c:pt idx="1427">
                  <c:v>2.34</c:v>
                </c:pt>
                <c:pt idx="1428">
                  <c:v>2.3899999999999997</c:v>
                </c:pt>
                <c:pt idx="1429">
                  <c:v>2.25</c:v>
                </c:pt>
                <c:pt idx="1430">
                  <c:v>2.34</c:v>
                </c:pt>
                <c:pt idx="1431">
                  <c:v>2.34</c:v>
                </c:pt>
                <c:pt idx="1432">
                  <c:v>2.27</c:v>
                </c:pt>
                <c:pt idx="1433">
                  <c:v>2.3499999999999988</c:v>
                </c:pt>
                <c:pt idx="1434">
                  <c:v>2.12</c:v>
                </c:pt>
                <c:pt idx="1435">
                  <c:v>2.2200000000000002</c:v>
                </c:pt>
                <c:pt idx="1436">
                  <c:v>2.23</c:v>
                </c:pt>
                <c:pt idx="1437">
                  <c:v>2.27</c:v>
                </c:pt>
                <c:pt idx="1438">
                  <c:v>2.5</c:v>
                </c:pt>
                <c:pt idx="1439">
                  <c:v>2.5099999999999998</c:v>
                </c:pt>
                <c:pt idx="1440">
                  <c:v>2.4699999999999998</c:v>
                </c:pt>
                <c:pt idx="1441">
                  <c:v>2.3499999999999988</c:v>
                </c:pt>
                <c:pt idx="1442">
                  <c:v>2.42</c:v>
                </c:pt>
                <c:pt idx="1443">
                  <c:v>2.4499999999999997</c:v>
                </c:pt>
                <c:pt idx="1444">
                  <c:v>2.4099999999999997</c:v>
                </c:pt>
                <c:pt idx="1445">
                  <c:v>2.3899999999999997</c:v>
                </c:pt>
                <c:pt idx="1446">
                  <c:v>2.44</c:v>
                </c:pt>
                <c:pt idx="1447">
                  <c:v>2.67</c:v>
                </c:pt>
                <c:pt idx="1448">
                  <c:v>2.4</c:v>
                </c:pt>
                <c:pt idx="1449">
                  <c:v>2.5499999999999998</c:v>
                </c:pt>
                <c:pt idx="1450">
                  <c:v>2.58</c:v>
                </c:pt>
                <c:pt idx="1451">
                  <c:v>2.3899999999999997</c:v>
                </c:pt>
                <c:pt idx="1452">
                  <c:v>2.52</c:v>
                </c:pt>
                <c:pt idx="1453">
                  <c:v>2.3499999999999988</c:v>
                </c:pt>
                <c:pt idx="1454">
                  <c:v>2.4099999999999997</c:v>
                </c:pt>
                <c:pt idx="1455">
                  <c:v>2.3499999999999988</c:v>
                </c:pt>
                <c:pt idx="1456">
                  <c:v>2.3099999999999987</c:v>
                </c:pt>
                <c:pt idx="1457">
                  <c:v>2.57</c:v>
                </c:pt>
                <c:pt idx="1458">
                  <c:v>3.13</c:v>
                </c:pt>
                <c:pt idx="1459">
                  <c:v>2.4899999999999998</c:v>
                </c:pt>
                <c:pt idx="1460">
                  <c:v>2.65</c:v>
                </c:pt>
                <c:pt idx="1461">
                  <c:v>2.9299999999999997</c:v>
                </c:pt>
                <c:pt idx="1462">
                  <c:v>2.48</c:v>
                </c:pt>
                <c:pt idx="1463">
                  <c:v>2.4299999999999997</c:v>
                </c:pt>
                <c:pt idx="1464">
                  <c:v>2.5299999999999998</c:v>
                </c:pt>
                <c:pt idx="1465">
                  <c:v>3.03</c:v>
                </c:pt>
                <c:pt idx="1466">
                  <c:v>2.44</c:v>
                </c:pt>
                <c:pt idx="1467">
                  <c:v>2.61</c:v>
                </c:pt>
                <c:pt idx="1468">
                  <c:v>2.5</c:v>
                </c:pt>
                <c:pt idx="1469">
                  <c:v>2.7</c:v>
                </c:pt>
                <c:pt idx="1470">
                  <c:v>2.56</c:v>
                </c:pt>
                <c:pt idx="1471">
                  <c:v>2.63</c:v>
                </c:pt>
                <c:pt idx="1472">
                  <c:v>2.5299999999999998</c:v>
                </c:pt>
                <c:pt idx="1473">
                  <c:v>2.5499999999999998</c:v>
                </c:pt>
                <c:pt idx="1474">
                  <c:v>2.52</c:v>
                </c:pt>
                <c:pt idx="1475">
                  <c:v>2.5499999999999998</c:v>
                </c:pt>
                <c:pt idx="1476">
                  <c:v>2.5299999999999998</c:v>
                </c:pt>
                <c:pt idx="1477">
                  <c:v>2.6</c:v>
                </c:pt>
                <c:pt idx="1478">
                  <c:v>2.62</c:v>
                </c:pt>
                <c:pt idx="1479">
                  <c:v>2.5499999999999998</c:v>
                </c:pt>
                <c:pt idx="1480">
                  <c:v>2.57</c:v>
                </c:pt>
                <c:pt idx="1481">
                  <c:v>2.4899999999999998</c:v>
                </c:pt>
                <c:pt idx="1482">
                  <c:v>2.4899999999999998</c:v>
                </c:pt>
                <c:pt idx="1483">
                  <c:v>2.52</c:v>
                </c:pt>
                <c:pt idx="1484">
                  <c:v>2.4299999999999997</c:v>
                </c:pt>
                <c:pt idx="1485">
                  <c:v>2.4899999999999998</c:v>
                </c:pt>
                <c:pt idx="1486">
                  <c:v>2.66</c:v>
                </c:pt>
                <c:pt idx="1487">
                  <c:v>2.56</c:v>
                </c:pt>
                <c:pt idx="1488">
                  <c:v>2.44</c:v>
                </c:pt>
                <c:pt idx="1489">
                  <c:v>2.4299999999999997</c:v>
                </c:pt>
                <c:pt idx="1490">
                  <c:v>2.5</c:v>
                </c:pt>
                <c:pt idx="1491">
                  <c:v>2.4</c:v>
                </c:pt>
                <c:pt idx="1492">
                  <c:v>2.29</c:v>
                </c:pt>
                <c:pt idx="1493">
                  <c:v>2.5099999999999998</c:v>
                </c:pt>
                <c:pt idx="1494">
                  <c:v>2.3099999999999987</c:v>
                </c:pt>
                <c:pt idx="1495">
                  <c:v>2.27</c:v>
                </c:pt>
                <c:pt idx="1496">
                  <c:v>2.6</c:v>
                </c:pt>
                <c:pt idx="1497">
                  <c:v>2.3699999999999997</c:v>
                </c:pt>
                <c:pt idx="1498">
                  <c:v>2.4</c:v>
                </c:pt>
                <c:pt idx="1499">
                  <c:v>2.57</c:v>
                </c:pt>
                <c:pt idx="1500">
                  <c:v>2.4299999999999997</c:v>
                </c:pt>
                <c:pt idx="1501">
                  <c:v>2.44</c:v>
                </c:pt>
                <c:pt idx="1502">
                  <c:v>2.58</c:v>
                </c:pt>
                <c:pt idx="1503">
                  <c:v>2.48</c:v>
                </c:pt>
                <c:pt idx="1504">
                  <c:v>2.5</c:v>
                </c:pt>
                <c:pt idx="1505">
                  <c:v>2.7</c:v>
                </c:pt>
                <c:pt idx="1506">
                  <c:v>2.2999999999999998</c:v>
                </c:pt>
                <c:pt idx="1507">
                  <c:v>2.3099999999999987</c:v>
                </c:pt>
                <c:pt idx="1508">
                  <c:v>2.64</c:v>
                </c:pt>
                <c:pt idx="1509">
                  <c:v>2.52</c:v>
                </c:pt>
                <c:pt idx="1510">
                  <c:v>2.5099999999999998</c:v>
                </c:pt>
                <c:pt idx="1511">
                  <c:v>2.36</c:v>
                </c:pt>
                <c:pt idx="1512">
                  <c:v>2.3699999999999997</c:v>
                </c:pt>
                <c:pt idx="1513">
                  <c:v>2.44</c:v>
                </c:pt>
                <c:pt idx="1514">
                  <c:v>2.2799999999999998</c:v>
                </c:pt>
                <c:pt idx="1515">
                  <c:v>2.61</c:v>
                </c:pt>
                <c:pt idx="1516">
                  <c:v>2.77</c:v>
                </c:pt>
                <c:pt idx="1517">
                  <c:v>2.54</c:v>
                </c:pt>
                <c:pt idx="1518">
                  <c:v>2.38</c:v>
                </c:pt>
                <c:pt idx="1519">
                  <c:v>2.4899999999999998</c:v>
                </c:pt>
                <c:pt idx="1520">
                  <c:v>2.57</c:v>
                </c:pt>
                <c:pt idx="1521">
                  <c:v>2.5099999999999998</c:v>
                </c:pt>
                <c:pt idx="1522">
                  <c:v>2.5299999999999998</c:v>
                </c:pt>
                <c:pt idx="1523">
                  <c:v>2.48</c:v>
                </c:pt>
                <c:pt idx="1524">
                  <c:v>2.63</c:v>
                </c:pt>
                <c:pt idx="1525">
                  <c:v>2.67</c:v>
                </c:pt>
                <c:pt idx="1526">
                  <c:v>2.7</c:v>
                </c:pt>
                <c:pt idx="1527">
                  <c:v>2.67</c:v>
                </c:pt>
                <c:pt idx="1528">
                  <c:v>2.4899999999999998</c:v>
                </c:pt>
                <c:pt idx="1529">
                  <c:v>2.58</c:v>
                </c:pt>
                <c:pt idx="1530">
                  <c:v>2.59</c:v>
                </c:pt>
                <c:pt idx="1531">
                  <c:v>2.42</c:v>
                </c:pt>
                <c:pt idx="1532">
                  <c:v>2.4899999999999998</c:v>
                </c:pt>
                <c:pt idx="1533">
                  <c:v>2.7800000000000002</c:v>
                </c:pt>
                <c:pt idx="1534">
                  <c:v>2.69</c:v>
                </c:pt>
                <c:pt idx="1535">
                  <c:v>2.5299999999999998</c:v>
                </c:pt>
                <c:pt idx="1536">
                  <c:v>2.5299999999999998</c:v>
                </c:pt>
                <c:pt idx="1537">
                  <c:v>2.4499999999999997</c:v>
                </c:pt>
                <c:pt idx="1538">
                  <c:v>2.3299999999999987</c:v>
                </c:pt>
                <c:pt idx="1539">
                  <c:v>2.3699999999999997</c:v>
                </c:pt>
                <c:pt idx="1540">
                  <c:v>2.38</c:v>
                </c:pt>
                <c:pt idx="1541">
                  <c:v>2.4099999999999997</c:v>
                </c:pt>
                <c:pt idx="1542">
                  <c:v>2.44</c:v>
                </c:pt>
                <c:pt idx="1543">
                  <c:v>2.36</c:v>
                </c:pt>
                <c:pt idx="1544">
                  <c:v>2.3699999999999997</c:v>
                </c:pt>
                <c:pt idx="1545">
                  <c:v>2.4499999999999997</c:v>
                </c:pt>
                <c:pt idx="1546">
                  <c:v>2.3899999999999997</c:v>
                </c:pt>
                <c:pt idx="1547">
                  <c:v>2.4299999999999997</c:v>
                </c:pt>
                <c:pt idx="1548">
                  <c:v>2.16</c:v>
                </c:pt>
                <c:pt idx="1549">
                  <c:v>2.38</c:v>
                </c:pt>
                <c:pt idx="1550">
                  <c:v>2.3899999999999997</c:v>
                </c:pt>
                <c:pt idx="1551">
                  <c:v>2.4299999999999997</c:v>
                </c:pt>
                <c:pt idx="1552">
                  <c:v>2.5299999999999998</c:v>
                </c:pt>
                <c:pt idx="1553">
                  <c:v>2.42</c:v>
                </c:pt>
                <c:pt idx="1554">
                  <c:v>2.3099999999999987</c:v>
                </c:pt>
                <c:pt idx="1555">
                  <c:v>2.3899999999999997</c:v>
                </c:pt>
                <c:pt idx="1556">
                  <c:v>2.2400000000000002</c:v>
                </c:pt>
                <c:pt idx="1557">
                  <c:v>2.27</c:v>
                </c:pt>
                <c:pt idx="1558">
                  <c:v>2.4</c:v>
                </c:pt>
                <c:pt idx="1559">
                  <c:v>2.42</c:v>
                </c:pt>
                <c:pt idx="1560">
                  <c:v>2.3099999999999987</c:v>
                </c:pt>
                <c:pt idx="1561">
                  <c:v>2.2799999999999998</c:v>
                </c:pt>
                <c:pt idx="1562">
                  <c:v>2.4</c:v>
                </c:pt>
                <c:pt idx="1563">
                  <c:v>2.68</c:v>
                </c:pt>
                <c:pt idx="1564">
                  <c:v>2.27</c:v>
                </c:pt>
                <c:pt idx="1565">
                  <c:v>2.3899999999999997</c:v>
                </c:pt>
                <c:pt idx="1566">
                  <c:v>2.4499999999999997</c:v>
                </c:pt>
                <c:pt idx="1567">
                  <c:v>2.2000000000000002</c:v>
                </c:pt>
                <c:pt idx="1568">
                  <c:v>2.3099999999999987</c:v>
                </c:pt>
                <c:pt idx="1569">
                  <c:v>2.3299999999999987</c:v>
                </c:pt>
                <c:pt idx="1570">
                  <c:v>2.4699999999999998</c:v>
                </c:pt>
                <c:pt idx="1571">
                  <c:v>2.4</c:v>
                </c:pt>
                <c:pt idx="1572">
                  <c:v>2.4899999999999998</c:v>
                </c:pt>
                <c:pt idx="1573">
                  <c:v>2.34</c:v>
                </c:pt>
                <c:pt idx="1574">
                  <c:v>2.36</c:v>
                </c:pt>
                <c:pt idx="1575">
                  <c:v>2.42</c:v>
                </c:pt>
                <c:pt idx="1576">
                  <c:v>2.3099999999999987</c:v>
                </c:pt>
                <c:pt idx="1577">
                  <c:v>2.4099999999999997</c:v>
                </c:pt>
                <c:pt idx="1578">
                  <c:v>2.2799999999999998</c:v>
                </c:pt>
                <c:pt idx="1579">
                  <c:v>2.27</c:v>
                </c:pt>
                <c:pt idx="1580">
                  <c:v>2.2799999999999998</c:v>
                </c:pt>
                <c:pt idx="1581">
                  <c:v>2.21</c:v>
                </c:pt>
                <c:pt idx="1582">
                  <c:v>2.3699999999999997</c:v>
                </c:pt>
                <c:pt idx="1583">
                  <c:v>2.34</c:v>
                </c:pt>
                <c:pt idx="1584">
                  <c:v>2.3499999999999988</c:v>
                </c:pt>
                <c:pt idx="1585">
                  <c:v>2.36</c:v>
                </c:pt>
                <c:pt idx="1586">
                  <c:v>2.4499999999999997</c:v>
                </c:pt>
                <c:pt idx="1587">
                  <c:v>2.36</c:v>
                </c:pt>
                <c:pt idx="1588">
                  <c:v>2.3699999999999997</c:v>
                </c:pt>
                <c:pt idx="1589">
                  <c:v>2.36</c:v>
                </c:pt>
                <c:pt idx="1590">
                  <c:v>2.56</c:v>
                </c:pt>
                <c:pt idx="1591">
                  <c:v>2.36</c:v>
                </c:pt>
                <c:pt idx="1592">
                  <c:v>2.3099999999999987</c:v>
                </c:pt>
                <c:pt idx="1593">
                  <c:v>2.4499999999999997</c:v>
                </c:pt>
                <c:pt idx="1594">
                  <c:v>2.44</c:v>
                </c:pt>
                <c:pt idx="1595">
                  <c:v>2.42</c:v>
                </c:pt>
                <c:pt idx="1596">
                  <c:v>2.4099999999999997</c:v>
                </c:pt>
                <c:pt idx="1597">
                  <c:v>2.4299999999999997</c:v>
                </c:pt>
                <c:pt idx="1598">
                  <c:v>2.3899999999999997</c:v>
                </c:pt>
                <c:pt idx="1599">
                  <c:v>2.5</c:v>
                </c:pt>
                <c:pt idx="1600">
                  <c:v>2.5099999999999998</c:v>
                </c:pt>
                <c:pt idx="1601">
                  <c:v>2.54</c:v>
                </c:pt>
                <c:pt idx="1602">
                  <c:v>2.3699999999999997</c:v>
                </c:pt>
                <c:pt idx="1603">
                  <c:v>2.5499999999999998</c:v>
                </c:pt>
                <c:pt idx="1604">
                  <c:v>2.57</c:v>
                </c:pt>
                <c:pt idx="1605">
                  <c:v>2.56</c:v>
                </c:pt>
                <c:pt idx="1606">
                  <c:v>2.66</c:v>
                </c:pt>
                <c:pt idx="1607">
                  <c:v>2.7</c:v>
                </c:pt>
                <c:pt idx="1608">
                  <c:v>2.5299999999999998</c:v>
                </c:pt>
                <c:pt idx="1609">
                  <c:v>2.4299999999999997</c:v>
                </c:pt>
                <c:pt idx="1610">
                  <c:v>2.61</c:v>
                </c:pt>
                <c:pt idx="1611">
                  <c:v>2.4499999999999997</c:v>
                </c:pt>
                <c:pt idx="1612">
                  <c:v>2.57</c:v>
                </c:pt>
                <c:pt idx="1613">
                  <c:v>2.4</c:v>
                </c:pt>
                <c:pt idx="1614">
                  <c:v>2.88</c:v>
                </c:pt>
                <c:pt idx="1615">
                  <c:v>2.4099999999999997</c:v>
                </c:pt>
                <c:pt idx="1616">
                  <c:v>2.3199999999999967</c:v>
                </c:pt>
                <c:pt idx="1617">
                  <c:v>2.4099999999999997</c:v>
                </c:pt>
                <c:pt idx="1618">
                  <c:v>2.8299999999999987</c:v>
                </c:pt>
                <c:pt idx="1619">
                  <c:v>2.57</c:v>
                </c:pt>
                <c:pt idx="1620">
                  <c:v>2.3299999999999987</c:v>
                </c:pt>
                <c:pt idx="1621">
                  <c:v>2.64</c:v>
                </c:pt>
                <c:pt idx="1622">
                  <c:v>2.3899999999999997</c:v>
                </c:pt>
                <c:pt idx="1623">
                  <c:v>2.77</c:v>
                </c:pt>
                <c:pt idx="1624">
                  <c:v>2.72</c:v>
                </c:pt>
                <c:pt idx="1625">
                  <c:v>2.5299999999999998</c:v>
                </c:pt>
                <c:pt idx="1626">
                  <c:v>2.4699999999999998</c:v>
                </c:pt>
                <c:pt idx="1627">
                  <c:v>2.54</c:v>
                </c:pt>
                <c:pt idx="1628">
                  <c:v>2.44</c:v>
                </c:pt>
                <c:pt idx="1629">
                  <c:v>2.48</c:v>
                </c:pt>
                <c:pt idx="1630">
                  <c:v>2.74</c:v>
                </c:pt>
                <c:pt idx="1631">
                  <c:v>2.5099999999999998</c:v>
                </c:pt>
                <c:pt idx="1632">
                  <c:v>2.4099999999999997</c:v>
                </c:pt>
                <c:pt idx="1633">
                  <c:v>2.4</c:v>
                </c:pt>
                <c:pt idx="1634">
                  <c:v>2.42</c:v>
                </c:pt>
                <c:pt idx="1635">
                  <c:v>2.56</c:v>
                </c:pt>
                <c:pt idx="1636">
                  <c:v>2.38</c:v>
                </c:pt>
                <c:pt idx="1637">
                  <c:v>2.42</c:v>
                </c:pt>
                <c:pt idx="1638">
                  <c:v>2.3499999999999988</c:v>
                </c:pt>
                <c:pt idx="1639">
                  <c:v>2.3699999999999997</c:v>
                </c:pt>
                <c:pt idx="1640">
                  <c:v>2.5099999999999998</c:v>
                </c:pt>
                <c:pt idx="1641">
                  <c:v>2.4</c:v>
                </c:pt>
                <c:pt idx="1642">
                  <c:v>2.34</c:v>
                </c:pt>
                <c:pt idx="1643">
                  <c:v>2.36</c:v>
                </c:pt>
                <c:pt idx="1644">
                  <c:v>2.36</c:v>
                </c:pt>
                <c:pt idx="1645">
                  <c:v>2.38</c:v>
                </c:pt>
                <c:pt idx="1646">
                  <c:v>2.3299999999999987</c:v>
                </c:pt>
                <c:pt idx="1647">
                  <c:v>2.2599999999999998</c:v>
                </c:pt>
                <c:pt idx="1648">
                  <c:v>2.5499999999999998</c:v>
                </c:pt>
                <c:pt idx="1649">
                  <c:v>2.4499999999999997</c:v>
                </c:pt>
                <c:pt idx="1650">
                  <c:v>2.44</c:v>
                </c:pt>
                <c:pt idx="1651">
                  <c:v>2.2999999999999998</c:v>
                </c:pt>
                <c:pt idx="1652">
                  <c:v>2.2599999999999998</c:v>
                </c:pt>
                <c:pt idx="1653">
                  <c:v>2.62</c:v>
                </c:pt>
                <c:pt idx="1654">
                  <c:v>2.2799999999999998</c:v>
                </c:pt>
                <c:pt idx="1655">
                  <c:v>2.4299999999999997</c:v>
                </c:pt>
                <c:pt idx="1656">
                  <c:v>2.36</c:v>
                </c:pt>
                <c:pt idx="1657">
                  <c:v>2.4</c:v>
                </c:pt>
                <c:pt idx="1658">
                  <c:v>2.3699999999999997</c:v>
                </c:pt>
                <c:pt idx="1659">
                  <c:v>2.38</c:v>
                </c:pt>
                <c:pt idx="1660">
                  <c:v>2.36</c:v>
                </c:pt>
                <c:pt idx="1661">
                  <c:v>2.3199999999999967</c:v>
                </c:pt>
                <c:pt idx="1662">
                  <c:v>2.42</c:v>
                </c:pt>
                <c:pt idx="1663">
                  <c:v>2.2599999999999998</c:v>
                </c:pt>
                <c:pt idx="1664">
                  <c:v>2.3199999999999967</c:v>
                </c:pt>
                <c:pt idx="1665">
                  <c:v>2.3499999999999988</c:v>
                </c:pt>
                <c:pt idx="1666">
                  <c:v>2.4899999999999998</c:v>
                </c:pt>
                <c:pt idx="1667">
                  <c:v>2.4299999999999997</c:v>
                </c:pt>
                <c:pt idx="1668">
                  <c:v>2.42</c:v>
                </c:pt>
                <c:pt idx="1669">
                  <c:v>2.34</c:v>
                </c:pt>
                <c:pt idx="1670">
                  <c:v>2.3299999999999987</c:v>
                </c:pt>
                <c:pt idx="1671">
                  <c:v>2.6</c:v>
                </c:pt>
                <c:pt idx="1672">
                  <c:v>2.5</c:v>
                </c:pt>
                <c:pt idx="1673">
                  <c:v>2.3699999999999997</c:v>
                </c:pt>
                <c:pt idx="1674">
                  <c:v>2.3099999999999987</c:v>
                </c:pt>
                <c:pt idx="1675">
                  <c:v>2.3199999999999967</c:v>
                </c:pt>
                <c:pt idx="1676">
                  <c:v>2.4099999999999997</c:v>
                </c:pt>
                <c:pt idx="1677">
                  <c:v>2.4899999999999998</c:v>
                </c:pt>
                <c:pt idx="1678">
                  <c:v>2.48</c:v>
                </c:pt>
                <c:pt idx="1679">
                  <c:v>2.44</c:v>
                </c:pt>
                <c:pt idx="1680">
                  <c:v>2.3899999999999997</c:v>
                </c:pt>
                <c:pt idx="1681">
                  <c:v>2.4699999999999998</c:v>
                </c:pt>
                <c:pt idx="1682">
                  <c:v>2.2999999999999998</c:v>
                </c:pt>
                <c:pt idx="1683">
                  <c:v>2.2599999999999998</c:v>
                </c:pt>
                <c:pt idx="1684">
                  <c:v>2.25</c:v>
                </c:pt>
                <c:pt idx="1685">
                  <c:v>2.4099999999999997</c:v>
                </c:pt>
                <c:pt idx="1686">
                  <c:v>2.25</c:v>
                </c:pt>
                <c:pt idx="1687">
                  <c:v>2.2999999999999998</c:v>
                </c:pt>
                <c:pt idx="1688">
                  <c:v>2.21</c:v>
                </c:pt>
                <c:pt idx="1689">
                  <c:v>2.29</c:v>
                </c:pt>
                <c:pt idx="1690">
                  <c:v>2.27</c:v>
                </c:pt>
                <c:pt idx="1691">
                  <c:v>2.46</c:v>
                </c:pt>
                <c:pt idx="1692">
                  <c:v>2.1800000000000002</c:v>
                </c:pt>
                <c:pt idx="1693">
                  <c:v>2.3899999999999997</c:v>
                </c:pt>
                <c:pt idx="1694">
                  <c:v>2.48</c:v>
                </c:pt>
                <c:pt idx="1695">
                  <c:v>2.3499999999999988</c:v>
                </c:pt>
                <c:pt idx="1696">
                  <c:v>2.4499999999999997</c:v>
                </c:pt>
                <c:pt idx="1697">
                  <c:v>2.5099999999999998</c:v>
                </c:pt>
                <c:pt idx="1698">
                  <c:v>2.54</c:v>
                </c:pt>
                <c:pt idx="1699">
                  <c:v>2.75</c:v>
                </c:pt>
                <c:pt idx="1700">
                  <c:v>2.64</c:v>
                </c:pt>
                <c:pt idx="1701">
                  <c:v>2.98</c:v>
                </c:pt>
                <c:pt idx="1702">
                  <c:v>2.4299999999999997</c:v>
                </c:pt>
                <c:pt idx="1703">
                  <c:v>2.66</c:v>
                </c:pt>
                <c:pt idx="1704">
                  <c:v>2.5</c:v>
                </c:pt>
                <c:pt idx="1705">
                  <c:v>2.4499999999999997</c:v>
                </c:pt>
                <c:pt idx="1706">
                  <c:v>2.57</c:v>
                </c:pt>
                <c:pt idx="1707">
                  <c:v>2.6</c:v>
                </c:pt>
                <c:pt idx="1708">
                  <c:v>2.6</c:v>
                </c:pt>
                <c:pt idx="1709">
                  <c:v>2.4499999999999997</c:v>
                </c:pt>
                <c:pt idx="1710">
                  <c:v>2.19</c:v>
                </c:pt>
                <c:pt idx="1711">
                  <c:v>2.54</c:v>
                </c:pt>
                <c:pt idx="1712">
                  <c:v>2.57</c:v>
                </c:pt>
                <c:pt idx="1713">
                  <c:v>2.4499999999999997</c:v>
                </c:pt>
                <c:pt idx="1714">
                  <c:v>2.6</c:v>
                </c:pt>
                <c:pt idx="1715">
                  <c:v>2.58</c:v>
                </c:pt>
                <c:pt idx="1716">
                  <c:v>2.4299999999999997</c:v>
                </c:pt>
                <c:pt idx="1717">
                  <c:v>2.3899999999999997</c:v>
                </c:pt>
                <c:pt idx="1718">
                  <c:v>2.67</c:v>
                </c:pt>
                <c:pt idx="1719">
                  <c:v>2.5299999999999998</c:v>
                </c:pt>
                <c:pt idx="1720">
                  <c:v>2.4299999999999997</c:v>
                </c:pt>
                <c:pt idx="1721">
                  <c:v>2.46</c:v>
                </c:pt>
                <c:pt idx="1722">
                  <c:v>2.59</c:v>
                </c:pt>
                <c:pt idx="1723">
                  <c:v>2.8299999999999987</c:v>
                </c:pt>
                <c:pt idx="1724">
                  <c:v>2.5099999999999998</c:v>
                </c:pt>
                <c:pt idx="1725">
                  <c:v>2.63</c:v>
                </c:pt>
                <c:pt idx="1726">
                  <c:v>2.3499999999999988</c:v>
                </c:pt>
                <c:pt idx="1727">
                  <c:v>2.46</c:v>
                </c:pt>
                <c:pt idx="1728">
                  <c:v>2.44</c:v>
                </c:pt>
                <c:pt idx="1729">
                  <c:v>2.3499999999999988</c:v>
                </c:pt>
                <c:pt idx="1730">
                  <c:v>2.4299999999999997</c:v>
                </c:pt>
                <c:pt idx="1731">
                  <c:v>2.56</c:v>
                </c:pt>
                <c:pt idx="1732">
                  <c:v>2.3099999999999987</c:v>
                </c:pt>
                <c:pt idx="1733">
                  <c:v>2.4</c:v>
                </c:pt>
                <c:pt idx="1734">
                  <c:v>2.2799999999999998</c:v>
                </c:pt>
                <c:pt idx="1735">
                  <c:v>2.3899999999999997</c:v>
                </c:pt>
                <c:pt idx="1736">
                  <c:v>2.42</c:v>
                </c:pt>
                <c:pt idx="1737">
                  <c:v>2.4299999999999997</c:v>
                </c:pt>
                <c:pt idx="1738">
                  <c:v>2.4499999999999997</c:v>
                </c:pt>
                <c:pt idx="1739">
                  <c:v>2.38</c:v>
                </c:pt>
                <c:pt idx="1740">
                  <c:v>2.23</c:v>
                </c:pt>
                <c:pt idx="1741">
                  <c:v>2.34</c:v>
                </c:pt>
                <c:pt idx="1742">
                  <c:v>2.34</c:v>
                </c:pt>
                <c:pt idx="1743">
                  <c:v>2.5099999999999998</c:v>
                </c:pt>
                <c:pt idx="1744">
                  <c:v>2.34</c:v>
                </c:pt>
                <c:pt idx="1745">
                  <c:v>2.7800000000000002</c:v>
                </c:pt>
                <c:pt idx="1746">
                  <c:v>2.44</c:v>
                </c:pt>
                <c:pt idx="1747">
                  <c:v>2.5</c:v>
                </c:pt>
                <c:pt idx="1748">
                  <c:v>2.4099999999999997</c:v>
                </c:pt>
                <c:pt idx="1749">
                  <c:v>2.5</c:v>
                </c:pt>
                <c:pt idx="1750">
                  <c:v>2.4899999999999998</c:v>
                </c:pt>
                <c:pt idx="1751">
                  <c:v>2.52</c:v>
                </c:pt>
                <c:pt idx="1752">
                  <c:v>2.5499999999999998</c:v>
                </c:pt>
                <c:pt idx="1753">
                  <c:v>2.48</c:v>
                </c:pt>
                <c:pt idx="1754">
                  <c:v>2.61</c:v>
                </c:pt>
                <c:pt idx="1755">
                  <c:v>2.48</c:v>
                </c:pt>
                <c:pt idx="1756">
                  <c:v>2.42</c:v>
                </c:pt>
                <c:pt idx="1757">
                  <c:v>2.4899999999999998</c:v>
                </c:pt>
                <c:pt idx="1758">
                  <c:v>2.5</c:v>
                </c:pt>
                <c:pt idx="1759">
                  <c:v>2.2999999999999998</c:v>
                </c:pt>
                <c:pt idx="1760">
                  <c:v>2.3699999999999997</c:v>
                </c:pt>
                <c:pt idx="1761">
                  <c:v>2.2599999999999998</c:v>
                </c:pt>
                <c:pt idx="1762">
                  <c:v>2.3899999999999997</c:v>
                </c:pt>
                <c:pt idx="1763">
                  <c:v>2.38</c:v>
                </c:pt>
                <c:pt idx="1764">
                  <c:v>2.3899999999999997</c:v>
                </c:pt>
                <c:pt idx="1765">
                  <c:v>2.34</c:v>
                </c:pt>
                <c:pt idx="1766">
                  <c:v>2.4</c:v>
                </c:pt>
                <c:pt idx="1767">
                  <c:v>2.34</c:v>
                </c:pt>
                <c:pt idx="1768">
                  <c:v>2.8899999999999997</c:v>
                </c:pt>
                <c:pt idx="1769">
                  <c:v>2.4099999999999997</c:v>
                </c:pt>
                <c:pt idx="1770">
                  <c:v>2.3299999999999987</c:v>
                </c:pt>
                <c:pt idx="1771">
                  <c:v>2.4299999999999997</c:v>
                </c:pt>
                <c:pt idx="1772">
                  <c:v>2.52</c:v>
                </c:pt>
                <c:pt idx="1773">
                  <c:v>2.4299999999999997</c:v>
                </c:pt>
                <c:pt idx="1774">
                  <c:v>2.5099999999999998</c:v>
                </c:pt>
                <c:pt idx="1775">
                  <c:v>2.38</c:v>
                </c:pt>
                <c:pt idx="1776">
                  <c:v>2.5</c:v>
                </c:pt>
                <c:pt idx="1777">
                  <c:v>2.3699999999999997</c:v>
                </c:pt>
                <c:pt idx="1778">
                  <c:v>2.52</c:v>
                </c:pt>
                <c:pt idx="1779">
                  <c:v>2.3699999999999997</c:v>
                </c:pt>
                <c:pt idx="1780">
                  <c:v>2.2599999999999998</c:v>
                </c:pt>
                <c:pt idx="1781">
                  <c:v>2.3499999999999988</c:v>
                </c:pt>
                <c:pt idx="1782">
                  <c:v>2.2599999999999998</c:v>
                </c:pt>
                <c:pt idx="1783">
                  <c:v>2.2400000000000002</c:v>
                </c:pt>
                <c:pt idx="1784">
                  <c:v>2.34</c:v>
                </c:pt>
                <c:pt idx="1785">
                  <c:v>2.42</c:v>
                </c:pt>
                <c:pt idx="1786">
                  <c:v>2.5099999999999998</c:v>
                </c:pt>
                <c:pt idx="1787">
                  <c:v>2.29</c:v>
                </c:pt>
                <c:pt idx="1788">
                  <c:v>2.2999999999999998</c:v>
                </c:pt>
                <c:pt idx="1789">
                  <c:v>2.3299999999999987</c:v>
                </c:pt>
                <c:pt idx="1790">
                  <c:v>2.38</c:v>
                </c:pt>
                <c:pt idx="1791">
                  <c:v>2.4</c:v>
                </c:pt>
                <c:pt idx="1792">
                  <c:v>2.3299999999999987</c:v>
                </c:pt>
                <c:pt idx="1793">
                  <c:v>2.58</c:v>
                </c:pt>
                <c:pt idx="1794">
                  <c:v>3.23</c:v>
                </c:pt>
                <c:pt idx="1795">
                  <c:v>2.64</c:v>
                </c:pt>
                <c:pt idx="1796">
                  <c:v>3</c:v>
                </c:pt>
                <c:pt idx="1797">
                  <c:v>2.65</c:v>
                </c:pt>
                <c:pt idx="1798">
                  <c:v>2.52</c:v>
                </c:pt>
                <c:pt idx="1799">
                  <c:v>2.67</c:v>
                </c:pt>
                <c:pt idx="1800">
                  <c:v>2.3499999999999988</c:v>
                </c:pt>
                <c:pt idx="1801">
                  <c:v>2.8499999999999988</c:v>
                </c:pt>
                <c:pt idx="1802">
                  <c:v>2.67</c:v>
                </c:pt>
                <c:pt idx="1803">
                  <c:v>2.68</c:v>
                </c:pt>
                <c:pt idx="1804">
                  <c:v>2.57</c:v>
                </c:pt>
                <c:pt idx="1805">
                  <c:v>2.79</c:v>
                </c:pt>
                <c:pt idx="1806">
                  <c:v>2.7600000000000002</c:v>
                </c:pt>
                <c:pt idx="1807">
                  <c:v>3.14</c:v>
                </c:pt>
                <c:pt idx="1808">
                  <c:v>2.64</c:v>
                </c:pt>
                <c:pt idx="1809">
                  <c:v>2.79</c:v>
                </c:pt>
                <c:pt idx="1810">
                  <c:v>2.74</c:v>
                </c:pt>
                <c:pt idx="1811">
                  <c:v>2.9099999999999997</c:v>
                </c:pt>
                <c:pt idx="1812">
                  <c:v>2.98</c:v>
                </c:pt>
                <c:pt idx="1813">
                  <c:v>3</c:v>
                </c:pt>
                <c:pt idx="1814">
                  <c:v>3.2600000000000002</c:v>
                </c:pt>
                <c:pt idx="1815">
                  <c:v>2.5099999999999998</c:v>
                </c:pt>
                <c:pt idx="1816">
                  <c:v>2.86</c:v>
                </c:pt>
                <c:pt idx="1817">
                  <c:v>2.96</c:v>
                </c:pt>
                <c:pt idx="1818">
                  <c:v>3.13</c:v>
                </c:pt>
                <c:pt idx="1819">
                  <c:v>3.05</c:v>
                </c:pt>
                <c:pt idx="1820">
                  <c:v>3.2800000000000002</c:v>
                </c:pt>
                <c:pt idx="1821">
                  <c:v>2.9299999999999997</c:v>
                </c:pt>
                <c:pt idx="1822">
                  <c:v>2.92</c:v>
                </c:pt>
                <c:pt idx="1823">
                  <c:v>2.9499999999999997</c:v>
                </c:pt>
                <c:pt idx="1824">
                  <c:v>2.44</c:v>
                </c:pt>
                <c:pt idx="1825">
                  <c:v>2.48</c:v>
                </c:pt>
                <c:pt idx="1826">
                  <c:v>2.77</c:v>
                </c:pt>
                <c:pt idx="1827">
                  <c:v>2.38</c:v>
                </c:pt>
                <c:pt idx="1828">
                  <c:v>2.4899999999999998</c:v>
                </c:pt>
                <c:pt idx="1829">
                  <c:v>2.52</c:v>
                </c:pt>
                <c:pt idx="1830">
                  <c:v>2.57</c:v>
                </c:pt>
                <c:pt idx="1831">
                  <c:v>2.3299999999999987</c:v>
                </c:pt>
                <c:pt idx="1832">
                  <c:v>2.4</c:v>
                </c:pt>
                <c:pt idx="1833">
                  <c:v>2.17</c:v>
                </c:pt>
                <c:pt idx="1834">
                  <c:v>2.2999999999999998</c:v>
                </c:pt>
                <c:pt idx="1835">
                  <c:v>2.58</c:v>
                </c:pt>
                <c:pt idx="1836">
                  <c:v>2.4899999999999998</c:v>
                </c:pt>
                <c:pt idx="1837">
                  <c:v>2.38</c:v>
                </c:pt>
                <c:pt idx="1838">
                  <c:v>2.67</c:v>
                </c:pt>
                <c:pt idx="1839">
                  <c:v>2.64</c:v>
                </c:pt>
                <c:pt idx="1840">
                  <c:v>2.5</c:v>
                </c:pt>
                <c:pt idx="1841">
                  <c:v>2.4899999999999998</c:v>
                </c:pt>
                <c:pt idx="1842">
                  <c:v>2.7600000000000002</c:v>
                </c:pt>
                <c:pt idx="1843">
                  <c:v>2.57</c:v>
                </c:pt>
                <c:pt idx="1844">
                  <c:v>2.7</c:v>
                </c:pt>
                <c:pt idx="1845">
                  <c:v>2.59</c:v>
                </c:pt>
                <c:pt idx="1846">
                  <c:v>2.9299999999999997</c:v>
                </c:pt>
                <c:pt idx="1847">
                  <c:v>3.19</c:v>
                </c:pt>
                <c:pt idx="1848">
                  <c:v>2.82</c:v>
                </c:pt>
                <c:pt idx="1849">
                  <c:v>2.54</c:v>
                </c:pt>
                <c:pt idx="1850">
                  <c:v>2.62</c:v>
                </c:pt>
                <c:pt idx="1851">
                  <c:v>2.4699999999999998</c:v>
                </c:pt>
                <c:pt idx="1852">
                  <c:v>2.73</c:v>
                </c:pt>
                <c:pt idx="1853">
                  <c:v>2.54</c:v>
                </c:pt>
                <c:pt idx="1854">
                  <c:v>2.98</c:v>
                </c:pt>
                <c:pt idx="1855">
                  <c:v>2.9499999999999997</c:v>
                </c:pt>
                <c:pt idx="1856">
                  <c:v>2.9299999999999997</c:v>
                </c:pt>
                <c:pt idx="1857">
                  <c:v>3.3099999999999987</c:v>
                </c:pt>
                <c:pt idx="1858">
                  <c:v>3.02</c:v>
                </c:pt>
                <c:pt idx="1859">
                  <c:v>2.75</c:v>
                </c:pt>
                <c:pt idx="1860">
                  <c:v>2.8499999999999988</c:v>
                </c:pt>
                <c:pt idx="1861">
                  <c:v>2.9299999999999997</c:v>
                </c:pt>
                <c:pt idx="1862">
                  <c:v>2.62</c:v>
                </c:pt>
                <c:pt idx="1863">
                  <c:v>2.86</c:v>
                </c:pt>
                <c:pt idx="1864">
                  <c:v>3.01</c:v>
                </c:pt>
                <c:pt idx="1865">
                  <c:v>2.74</c:v>
                </c:pt>
                <c:pt idx="1866">
                  <c:v>2.68</c:v>
                </c:pt>
                <c:pt idx="1867">
                  <c:v>3.11</c:v>
                </c:pt>
                <c:pt idx="1868">
                  <c:v>2.63</c:v>
                </c:pt>
                <c:pt idx="1869">
                  <c:v>2.8699999999999997</c:v>
                </c:pt>
                <c:pt idx="1870">
                  <c:v>2.88</c:v>
                </c:pt>
                <c:pt idx="1871">
                  <c:v>2.63</c:v>
                </c:pt>
                <c:pt idx="1872">
                  <c:v>2.92</c:v>
                </c:pt>
                <c:pt idx="1873">
                  <c:v>2.38</c:v>
                </c:pt>
                <c:pt idx="1874">
                  <c:v>2.5</c:v>
                </c:pt>
                <c:pt idx="1875">
                  <c:v>2.27</c:v>
                </c:pt>
                <c:pt idx="1876">
                  <c:v>2.38</c:v>
                </c:pt>
                <c:pt idx="1877">
                  <c:v>2.4</c:v>
                </c:pt>
                <c:pt idx="1878">
                  <c:v>2.44</c:v>
                </c:pt>
                <c:pt idx="1879">
                  <c:v>2.5099999999999998</c:v>
                </c:pt>
                <c:pt idx="1880">
                  <c:v>2.73</c:v>
                </c:pt>
                <c:pt idx="1881">
                  <c:v>2.57</c:v>
                </c:pt>
                <c:pt idx="1882">
                  <c:v>2.6</c:v>
                </c:pt>
                <c:pt idx="1883">
                  <c:v>2.4099999999999997</c:v>
                </c:pt>
                <c:pt idx="1884">
                  <c:v>2.4899999999999998</c:v>
                </c:pt>
                <c:pt idx="1885">
                  <c:v>2.5099999999999998</c:v>
                </c:pt>
                <c:pt idx="1886">
                  <c:v>2.52</c:v>
                </c:pt>
                <c:pt idx="1887">
                  <c:v>2.42</c:v>
                </c:pt>
                <c:pt idx="1888">
                  <c:v>2.63</c:v>
                </c:pt>
                <c:pt idx="1889">
                  <c:v>2.73</c:v>
                </c:pt>
                <c:pt idx="1890">
                  <c:v>2.6</c:v>
                </c:pt>
                <c:pt idx="1891">
                  <c:v>2.59</c:v>
                </c:pt>
                <c:pt idx="1892">
                  <c:v>2.56</c:v>
                </c:pt>
                <c:pt idx="1893">
                  <c:v>2.4499999999999997</c:v>
                </c:pt>
                <c:pt idx="1894">
                  <c:v>2.4499999999999997</c:v>
                </c:pt>
                <c:pt idx="1895">
                  <c:v>2.68</c:v>
                </c:pt>
                <c:pt idx="1896">
                  <c:v>2.74</c:v>
                </c:pt>
                <c:pt idx="1897">
                  <c:v>2.34</c:v>
                </c:pt>
                <c:pt idx="1898">
                  <c:v>2.4</c:v>
                </c:pt>
                <c:pt idx="1899">
                  <c:v>2.4099999999999997</c:v>
                </c:pt>
                <c:pt idx="1900">
                  <c:v>2.52</c:v>
                </c:pt>
                <c:pt idx="1901">
                  <c:v>2.57</c:v>
                </c:pt>
                <c:pt idx="1902">
                  <c:v>2.6</c:v>
                </c:pt>
                <c:pt idx="1903">
                  <c:v>2.61</c:v>
                </c:pt>
                <c:pt idx="1904">
                  <c:v>2.44</c:v>
                </c:pt>
                <c:pt idx="1905">
                  <c:v>2.5099999999999998</c:v>
                </c:pt>
                <c:pt idx="1906">
                  <c:v>2.64</c:v>
                </c:pt>
                <c:pt idx="1907">
                  <c:v>2.66</c:v>
                </c:pt>
                <c:pt idx="1908">
                  <c:v>2.69</c:v>
                </c:pt>
                <c:pt idx="1909">
                  <c:v>2.6</c:v>
                </c:pt>
                <c:pt idx="1910">
                  <c:v>2.8099999999999987</c:v>
                </c:pt>
                <c:pt idx="1911">
                  <c:v>2.4299999999999997</c:v>
                </c:pt>
                <c:pt idx="1912">
                  <c:v>2.73</c:v>
                </c:pt>
                <c:pt idx="1913">
                  <c:v>2.36</c:v>
                </c:pt>
                <c:pt idx="1914">
                  <c:v>2.4499999999999997</c:v>
                </c:pt>
                <c:pt idx="1915">
                  <c:v>2.61</c:v>
                </c:pt>
                <c:pt idx="1916">
                  <c:v>2.9499999999999997</c:v>
                </c:pt>
                <c:pt idx="1917">
                  <c:v>2.48</c:v>
                </c:pt>
                <c:pt idx="1918">
                  <c:v>2.4</c:v>
                </c:pt>
                <c:pt idx="1919">
                  <c:v>2.4699999999999998</c:v>
                </c:pt>
                <c:pt idx="1920">
                  <c:v>2.3299999999999987</c:v>
                </c:pt>
                <c:pt idx="1921">
                  <c:v>2.34</c:v>
                </c:pt>
                <c:pt idx="1922">
                  <c:v>2.3499999999999988</c:v>
                </c:pt>
                <c:pt idx="1923">
                  <c:v>2.27</c:v>
                </c:pt>
                <c:pt idx="1924">
                  <c:v>2.2000000000000002</c:v>
                </c:pt>
                <c:pt idx="1925">
                  <c:v>2.2200000000000002</c:v>
                </c:pt>
                <c:pt idx="1926">
                  <c:v>2.14</c:v>
                </c:pt>
                <c:pt idx="1927">
                  <c:v>2.3899999999999997</c:v>
                </c:pt>
                <c:pt idx="1928">
                  <c:v>2.3099999999999987</c:v>
                </c:pt>
                <c:pt idx="1929">
                  <c:v>2.23</c:v>
                </c:pt>
                <c:pt idx="1930">
                  <c:v>2.2400000000000002</c:v>
                </c:pt>
                <c:pt idx="1931">
                  <c:v>2.3099999999999987</c:v>
                </c:pt>
                <c:pt idx="1932">
                  <c:v>2.3099999999999987</c:v>
                </c:pt>
                <c:pt idx="1933">
                  <c:v>2.3499999999999988</c:v>
                </c:pt>
                <c:pt idx="1934">
                  <c:v>2.2799999999999998</c:v>
                </c:pt>
                <c:pt idx="1935">
                  <c:v>2.27</c:v>
                </c:pt>
                <c:pt idx="1936">
                  <c:v>2.4299999999999997</c:v>
                </c:pt>
                <c:pt idx="1937">
                  <c:v>2.3499999999999988</c:v>
                </c:pt>
                <c:pt idx="1938">
                  <c:v>2.3899999999999997</c:v>
                </c:pt>
                <c:pt idx="1939">
                  <c:v>2.44</c:v>
                </c:pt>
                <c:pt idx="1940">
                  <c:v>2.3899999999999997</c:v>
                </c:pt>
                <c:pt idx="1941">
                  <c:v>2.4099999999999997</c:v>
                </c:pt>
                <c:pt idx="1942">
                  <c:v>2.42</c:v>
                </c:pt>
                <c:pt idx="1943">
                  <c:v>2.4</c:v>
                </c:pt>
                <c:pt idx="1944">
                  <c:v>2.38</c:v>
                </c:pt>
                <c:pt idx="1945">
                  <c:v>2.67</c:v>
                </c:pt>
                <c:pt idx="1946">
                  <c:v>2.27</c:v>
                </c:pt>
                <c:pt idx="1947">
                  <c:v>2.5</c:v>
                </c:pt>
                <c:pt idx="1948">
                  <c:v>2.8099999999999987</c:v>
                </c:pt>
                <c:pt idx="1949">
                  <c:v>2.77</c:v>
                </c:pt>
                <c:pt idx="1950">
                  <c:v>3.36</c:v>
                </c:pt>
                <c:pt idx="1951">
                  <c:v>2.79</c:v>
                </c:pt>
                <c:pt idx="1952">
                  <c:v>2.69</c:v>
                </c:pt>
                <c:pt idx="1953">
                  <c:v>2.8899999999999997</c:v>
                </c:pt>
                <c:pt idx="1954">
                  <c:v>2.62</c:v>
                </c:pt>
                <c:pt idx="1955">
                  <c:v>2.8099999999999987</c:v>
                </c:pt>
                <c:pt idx="1956">
                  <c:v>2.88</c:v>
                </c:pt>
                <c:pt idx="1957">
                  <c:v>2.75</c:v>
                </c:pt>
                <c:pt idx="1958">
                  <c:v>3.09</c:v>
                </c:pt>
                <c:pt idx="1959">
                  <c:v>2.69</c:v>
                </c:pt>
                <c:pt idx="1960">
                  <c:v>3.3699999999999997</c:v>
                </c:pt>
                <c:pt idx="1961">
                  <c:v>2.7</c:v>
                </c:pt>
                <c:pt idx="1962">
                  <c:v>2.79</c:v>
                </c:pt>
                <c:pt idx="1963">
                  <c:v>2.9699999999999998</c:v>
                </c:pt>
                <c:pt idx="1964">
                  <c:v>2.21</c:v>
                </c:pt>
                <c:pt idx="1965">
                  <c:v>3.3099999999999987</c:v>
                </c:pt>
                <c:pt idx="1966">
                  <c:v>2.86</c:v>
                </c:pt>
                <c:pt idx="1967">
                  <c:v>2.61</c:v>
                </c:pt>
                <c:pt idx="1968">
                  <c:v>2.59</c:v>
                </c:pt>
                <c:pt idx="1969">
                  <c:v>2.71</c:v>
                </c:pt>
                <c:pt idx="1970">
                  <c:v>2.42</c:v>
                </c:pt>
                <c:pt idx="1971">
                  <c:v>2.65</c:v>
                </c:pt>
                <c:pt idx="1972">
                  <c:v>2.4499999999999997</c:v>
                </c:pt>
                <c:pt idx="1973">
                  <c:v>2.4699999999999998</c:v>
                </c:pt>
                <c:pt idx="1974">
                  <c:v>2.46</c:v>
                </c:pt>
                <c:pt idx="1975">
                  <c:v>2.3299999999999987</c:v>
                </c:pt>
                <c:pt idx="1976">
                  <c:v>2.2999999999999998</c:v>
                </c:pt>
                <c:pt idx="1977">
                  <c:v>2.4</c:v>
                </c:pt>
                <c:pt idx="1978">
                  <c:v>2.19</c:v>
                </c:pt>
                <c:pt idx="1979">
                  <c:v>2.7</c:v>
                </c:pt>
                <c:pt idx="1980">
                  <c:v>2.2200000000000002</c:v>
                </c:pt>
                <c:pt idx="1981">
                  <c:v>2.5099999999999998</c:v>
                </c:pt>
                <c:pt idx="1982">
                  <c:v>2.46</c:v>
                </c:pt>
                <c:pt idx="1983">
                  <c:v>2.61</c:v>
                </c:pt>
                <c:pt idx="1984">
                  <c:v>2.4299999999999997</c:v>
                </c:pt>
                <c:pt idx="1985">
                  <c:v>2.5099999999999998</c:v>
                </c:pt>
                <c:pt idx="1986">
                  <c:v>2.59</c:v>
                </c:pt>
                <c:pt idx="1987">
                  <c:v>2.86</c:v>
                </c:pt>
                <c:pt idx="1988">
                  <c:v>2.5299999999999998</c:v>
                </c:pt>
                <c:pt idx="1989">
                  <c:v>2.64</c:v>
                </c:pt>
                <c:pt idx="1990">
                  <c:v>2.58</c:v>
                </c:pt>
                <c:pt idx="1991">
                  <c:v>2.5099999999999998</c:v>
                </c:pt>
                <c:pt idx="1992">
                  <c:v>2.6</c:v>
                </c:pt>
                <c:pt idx="1993">
                  <c:v>2.54</c:v>
                </c:pt>
                <c:pt idx="1994">
                  <c:v>2.7800000000000002</c:v>
                </c:pt>
                <c:pt idx="1995">
                  <c:v>2.74</c:v>
                </c:pt>
                <c:pt idx="1996">
                  <c:v>3.18</c:v>
                </c:pt>
                <c:pt idx="1997">
                  <c:v>2.7</c:v>
                </c:pt>
                <c:pt idx="1998">
                  <c:v>2.59</c:v>
                </c:pt>
                <c:pt idx="1999">
                  <c:v>2.3499999999999988</c:v>
                </c:pt>
                <c:pt idx="2000">
                  <c:v>2.5</c:v>
                </c:pt>
                <c:pt idx="2001">
                  <c:v>2.59</c:v>
                </c:pt>
                <c:pt idx="2002">
                  <c:v>2.44</c:v>
                </c:pt>
                <c:pt idx="2003">
                  <c:v>2.59</c:v>
                </c:pt>
                <c:pt idx="2004">
                  <c:v>2.4299999999999997</c:v>
                </c:pt>
                <c:pt idx="2005">
                  <c:v>2.52</c:v>
                </c:pt>
                <c:pt idx="2006">
                  <c:v>2.71</c:v>
                </c:pt>
                <c:pt idx="2007">
                  <c:v>2.66</c:v>
                </c:pt>
                <c:pt idx="2008">
                  <c:v>2.8299999999999987</c:v>
                </c:pt>
                <c:pt idx="2009">
                  <c:v>2.9499999999999997</c:v>
                </c:pt>
                <c:pt idx="2010">
                  <c:v>2.5499999999999998</c:v>
                </c:pt>
                <c:pt idx="2011">
                  <c:v>2.63</c:v>
                </c:pt>
                <c:pt idx="2012">
                  <c:v>2.65</c:v>
                </c:pt>
                <c:pt idx="2013">
                  <c:v>2.65</c:v>
                </c:pt>
                <c:pt idx="2014">
                  <c:v>2.5099999999999998</c:v>
                </c:pt>
                <c:pt idx="2015">
                  <c:v>2.4499999999999997</c:v>
                </c:pt>
                <c:pt idx="2016">
                  <c:v>2.4699999999999998</c:v>
                </c:pt>
                <c:pt idx="2017">
                  <c:v>2.4699999999999998</c:v>
                </c:pt>
                <c:pt idx="2018">
                  <c:v>2.42</c:v>
                </c:pt>
                <c:pt idx="2019">
                  <c:v>2.27</c:v>
                </c:pt>
                <c:pt idx="2020">
                  <c:v>2.4</c:v>
                </c:pt>
                <c:pt idx="2021">
                  <c:v>2.4899999999999998</c:v>
                </c:pt>
                <c:pt idx="2022">
                  <c:v>2.2799999999999998</c:v>
                </c:pt>
                <c:pt idx="2023">
                  <c:v>2.4</c:v>
                </c:pt>
                <c:pt idx="2024">
                  <c:v>2.16</c:v>
                </c:pt>
                <c:pt idx="2025">
                  <c:v>2.34</c:v>
                </c:pt>
                <c:pt idx="2026">
                  <c:v>2.2599999999999998</c:v>
                </c:pt>
                <c:pt idx="2027">
                  <c:v>2.3499999999999988</c:v>
                </c:pt>
                <c:pt idx="2028">
                  <c:v>2.34</c:v>
                </c:pt>
                <c:pt idx="2029">
                  <c:v>2.2599999999999998</c:v>
                </c:pt>
                <c:pt idx="2030">
                  <c:v>2.38</c:v>
                </c:pt>
                <c:pt idx="2031">
                  <c:v>2.46</c:v>
                </c:pt>
                <c:pt idx="2032">
                  <c:v>2.3199999999999967</c:v>
                </c:pt>
                <c:pt idx="2033">
                  <c:v>2.57</c:v>
                </c:pt>
                <c:pt idx="2034">
                  <c:v>2.54</c:v>
                </c:pt>
                <c:pt idx="2035">
                  <c:v>2.56</c:v>
                </c:pt>
                <c:pt idx="2036">
                  <c:v>2.72</c:v>
                </c:pt>
                <c:pt idx="2037">
                  <c:v>2.65</c:v>
                </c:pt>
                <c:pt idx="2038">
                  <c:v>2.7</c:v>
                </c:pt>
                <c:pt idx="2039">
                  <c:v>2.67</c:v>
                </c:pt>
                <c:pt idx="2040">
                  <c:v>2.77</c:v>
                </c:pt>
                <c:pt idx="2041">
                  <c:v>2.4699999999999998</c:v>
                </c:pt>
                <c:pt idx="2042">
                  <c:v>2.71</c:v>
                </c:pt>
                <c:pt idx="2043">
                  <c:v>2.58</c:v>
                </c:pt>
                <c:pt idx="2044">
                  <c:v>2.4499999999999997</c:v>
                </c:pt>
                <c:pt idx="2045">
                  <c:v>2.74</c:v>
                </c:pt>
                <c:pt idx="2046">
                  <c:v>3.46</c:v>
                </c:pt>
                <c:pt idx="2047">
                  <c:v>2.65</c:v>
                </c:pt>
                <c:pt idx="2048">
                  <c:v>2.61</c:v>
                </c:pt>
                <c:pt idx="2049">
                  <c:v>2.6</c:v>
                </c:pt>
                <c:pt idx="2050">
                  <c:v>2.61</c:v>
                </c:pt>
                <c:pt idx="2051">
                  <c:v>2.94</c:v>
                </c:pt>
                <c:pt idx="2052">
                  <c:v>2.79</c:v>
                </c:pt>
                <c:pt idx="2053">
                  <c:v>2.71</c:v>
                </c:pt>
                <c:pt idx="2054">
                  <c:v>2.6</c:v>
                </c:pt>
                <c:pt idx="2055">
                  <c:v>2.36</c:v>
                </c:pt>
                <c:pt idx="2056">
                  <c:v>2.82</c:v>
                </c:pt>
                <c:pt idx="2057">
                  <c:v>2.71</c:v>
                </c:pt>
                <c:pt idx="2058">
                  <c:v>2.8899999999999997</c:v>
                </c:pt>
                <c:pt idx="2059">
                  <c:v>2.61</c:v>
                </c:pt>
                <c:pt idx="2060">
                  <c:v>2.62</c:v>
                </c:pt>
                <c:pt idx="2061">
                  <c:v>2.8499999999999988</c:v>
                </c:pt>
                <c:pt idx="2062">
                  <c:v>2.5</c:v>
                </c:pt>
                <c:pt idx="2063">
                  <c:v>2.62</c:v>
                </c:pt>
                <c:pt idx="2064">
                  <c:v>2.4</c:v>
                </c:pt>
                <c:pt idx="2065">
                  <c:v>2.4499999999999997</c:v>
                </c:pt>
                <c:pt idx="2066">
                  <c:v>2.54</c:v>
                </c:pt>
                <c:pt idx="2067">
                  <c:v>2.2999999999999998</c:v>
                </c:pt>
                <c:pt idx="2068">
                  <c:v>2.38</c:v>
                </c:pt>
                <c:pt idx="2069">
                  <c:v>2.4099999999999997</c:v>
                </c:pt>
                <c:pt idx="2070">
                  <c:v>2.54</c:v>
                </c:pt>
                <c:pt idx="2071">
                  <c:v>2.4099999999999997</c:v>
                </c:pt>
                <c:pt idx="2072">
                  <c:v>2.29</c:v>
                </c:pt>
                <c:pt idx="2073">
                  <c:v>2.4</c:v>
                </c:pt>
                <c:pt idx="2074">
                  <c:v>2.54</c:v>
                </c:pt>
                <c:pt idx="2075">
                  <c:v>2.3299999999999987</c:v>
                </c:pt>
                <c:pt idx="2076">
                  <c:v>2.3699999999999997</c:v>
                </c:pt>
                <c:pt idx="2077">
                  <c:v>2.5</c:v>
                </c:pt>
                <c:pt idx="2078">
                  <c:v>2.3099999999999987</c:v>
                </c:pt>
                <c:pt idx="2079">
                  <c:v>2.4299999999999997</c:v>
                </c:pt>
                <c:pt idx="2080">
                  <c:v>2.52</c:v>
                </c:pt>
                <c:pt idx="2081">
                  <c:v>2.4</c:v>
                </c:pt>
                <c:pt idx="2082">
                  <c:v>2.63</c:v>
                </c:pt>
                <c:pt idx="2083">
                  <c:v>2.4099999999999997</c:v>
                </c:pt>
                <c:pt idx="2084">
                  <c:v>2.69</c:v>
                </c:pt>
                <c:pt idx="2085">
                  <c:v>2.63</c:v>
                </c:pt>
                <c:pt idx="2086">
                  <c:v>2.62</c:v>
                </c:pt>
                <c:pt idx="2087">
                  <c:v>2.52</c:v>
                </c:pt>
                <c:pt idx="2088">
                  <c:v>2.5299999999999998</c:v>
                </c:pt>
                <c:pt idx="2089">
                  <c:v>2.61</c:v>
                </c:pt>
                <c:pt idx="2090">
                  <c:v>2.5</c:v>
                </c:pt>
                <c:pt idx="2091">
                  <c:v>2.4</c:v>
                </c:pt>
                <c:pt idx="2092">
                  <c:v>2.62</c:v>
                </c:pt>
                <c:pt idx="2093">
                  <c:v>2.59</c:v>
                </c:pt>
                <c:pt idx="2094">
                  <c:v>2.63</c:v>
                </c:pt>
                <c:pt idx="2095">
                  <c:v>2.52</c:v>
                </c:pt>
                <c:pt idx="2096">
                  <c:v>2.52</c:v>
                </c:pt>
                <c:pt idx="2097">
                  <c:v>2.52</c:v>
                </c:pt>
                <c:pt idx="2098">
                  <c:v>2.5499999999999998</c:v>
                </c:pt>
                <c:pt idx="2099">
                  <c:v>2.75</c:v>
                </c:pt>
                <c:pt idx="2100">
                  <c:v>2.5099999999999998</c:v>
                </c:pt>
                <c:pt idx="2101">
                  <c:v>2.66</c:v>
                </c:pt>
                <c:pt idx="2102">
                  <c:v>2.5</c:v>
                </c:pt>
                <c:pt idx="2103">
                  <c:v>2.48</c:v>
                </c:pt>
                <c:pt idx="2104">
                  <c:v>2.4899999999999998</c:v>
                </c:pt>
                <c:pt idx="2105">
                  <c:v>2.52</c:v>
                </c:pt>
                <c:pt idx="2106">
                  <c:v>2.62</c:v>
                </c:pt>
                <c:pt idx="2107">
                  <c:v>2.8299999999999987</c:v>
                </c:pt>
                <c:pt idx="2108">
                  <c:v>2.4899999999999998</c:v>
                </c:pt>
                <c:pt idx="2109">
                  <c:v>2.7</c:v>
                </c:pt>
                <c:pt idx="2110">
                  <c:v>2.58</c:v>
                </c:pt>
                <c:pt idx="2111">
                  <c:v>2.4299999999999997</c:v>
                </c:pt>
                <c:pt idx="2112">
                  <c:v>2.38</c:v>
                </c:pt>
                <c:pt idx="2113">
                  <c:v>2.27</c:v>
                </c:pt>
                <c:pt idx="2114">
                  <c:v>2.38</c:v>
                </c:pt>
                <c:pt idx="2115">
                  <c:v>2.34</c:v>
                </c:pt>
                <c:pt idx="2116">
                  <c:v>2.4099999999999997</c:v>
                </c:pt>
                <c:pt idx="2117">
                  <c:v>2.42</c:v>
                </c:pt>
                <c:pt idx="2118">
                  <c:v>2.2999999999999998</c:v>
                </c:pt>
                <c:pt idx="2119">
                  <c:v>2.4099999999999997</c:v>
                </c:pt>
                <c:pt idx="2120">
                  <c:v>2.4699999999999998</c:v>
                </c:pt>
                <c:pt idx="2121">
                  <c:v>2.4499999999999997</c:v>
                </c:pt>
                <c:pt idx="2122">
                  <c:v>2.34</c:v>
                </c:pt>
                <c:pt idx="2123">
                  <c:v>2.36</c:v>
                </c:pt>
                <c:pt idx="2124">
                  <c:v>2.3899999999999997</c:v>
                </c:pt>
                <c:pt idx="2125">
                  <c:v>2.3299999999999987</c:v>
                </c:pt>
                <c:pt idx="2126">
                  <c:v>2.29</c:v>
                </c:pt>
                <c:pt idx="2127">
                  <c:v>2.34</c:v>
                </c:pt>
                <c:pt idx="2128">
                  <c:v>2.48</c:v>
                </c:pt>
                <c:pt idx="2129">
                  <c:v>2.36</c:v>
                </c:pt>
                <c:pt idx="2130">
                  <c:v>2.4899999999999998</c:v>
                </c:pt>
                <c:pt idx="2131">
                  <c:v>2.44</c:v>
                </c:pt>
                <c:pt idx="2132">
                  <c:v>2.4299999999999997</c:v>
                </c:pt>
                <c:pt idx="2133">
                  <c:v>2.4299999999999997</c:v>
                </c:pt>
                <c:pt idx="2134">
                  <c:v>2.4499999999999997</c:v>
                </c:pt>
                <c:pt idx="2135">
                  <c:v>2.5499999999999998</c:v>
                </c:pt>
                <c:pt idx="2136">
                  <c:v>2.5499999999999998</c:v>
                </c:pt>
                <c:pt idx="2137">
                  <c:v>2.3099999999999987</c:v>
                </c:pt>
                <c:pt idx="2138">
                  <c:v>2.52</c:v>
                </c:pt>
                <c:pt idx="2139">
                  <c:v>2.36</c:v>
                </c:pt>
                <c:pt idx="2140">
                  <c:v>2.5499999999999998</c:v>
                </c:pt>
                <c:pt idx="2141">
                  <c:v>2.5299999999999998</c:v>
                </c:pt>
                <c:pt idx="2142">
                  <c:v>2.4899999999999998</c:v>
                </c:pt>
                <c:pt idx="2143">
                  <c:v>2.5</c:v>
                </c:pt>
                <c:pt idx="2144">
                  <c:v>2.5499999999999998</c:v>
                </c:pt>
                <c:pt idx="2145">
                  <c:v>2.61</c:v>
                </c:pt>
                <c:pt idx="2146">
                  <c:v>2.4299999999999997</c:v>
                </c:pt>
                <c:pt idx="2147">
                  <c:v>2.4099999999999997</c:v>
                </c:pt>
                <c:pt idx="2148">
                  <c:v>2.4899999999999998</c:v>
                </c:pt>
                <c:pt idx="2149">
                  <c:v>2.4699999999999998</c:v>
                </c:pt>
                <c:pt idx="2150">
                  <c:v>2.5</c:v>
                </c:pt>
                <c:pt idx="2151">
                  <c:v>2.2799999999999998</c:v>
                </c:pt>
                <c:pt idx="2152">
                  <c:v>2.5299999999999998</c:v>
                </c:pt>
                <c:pt idx="2153">
                  <c:v>2.59</c:v>
                </c:pt>
                <c:pt idx="2154">
                  <c:v>2.3699999999999997</c:v>
                </c:pt>
                <c:pt idx="2155">
                  <c:v>2.5</c:v>
                </c:pt>
                <c:pt idx="2156">
                  <c:v>2.65</c:v>
                </c:pt>
                <c:pt idx="2157">
                  <c:v>2.7600000000000002</c:v>
                </c:pt>
                <c:pt idx="2158">
                  <c:v>2.52</c:v>
                </c:pt>
                <c:pt idx="2159">
                  <c:v>2.6</c:v>
                </c:pt>
                <c:pt idx="2160">
                  <c:v>2.4099999999999997</c:v>
                </c:pt>
                <c:pt idx="2161">
                  <c:v>2.44</c:v>
                </c:pt>
                <c:pt idx="2162">
                  <c:v>2.4899999999999998</c:v>
                </c:pt>
                <c:pt idx="2163">
                  <c:v>2.4</c:v>
                </c:pt>
                <c:pt idx="2164">
                  <c:v>2.3299999999999987</c:v>
                </c:pt>
                <c:pt idx="2165">
                  <c:v>2.4099999999999997</c:v>
                </c:pt>
                <c:pt idx="2166">
                  <c:v>2.46</c:v>
                </c:pt>
                <c:pt idx="2167">
                  <c:v>2.3499999999999988</c:v>
                </c:pt>
                <c:pt idx="2168">
                  <c:v>2.34</c:v>
                </c:pt>
                <c:pt idx="2169">
                  <c:v>2.34</c:v>
                </c:pt>
                <c:pt idx="2170">
                  <c:v>2.4</c:v>
                </c:pt>
                <c:pt idx="2171">
                  <c:v>2.4</c:v>
                </c:pt>
                <c:pt idx="2172">
                  <c:v>2.4</c:v>
                </c:pt>
                <c:pt idx="2173">
                  <c:v>2.4099999999999997</c:v>
                </c:pt>
                <c:pt idx="2174">
                  <c:v>2.4099999999999997</c:v>
                </c:pt>
                <c:pt idx="2175">
                  <c:v>2.4499999999999997</c:v>
                </c:pt>
                <c:pt idx="2176">
                  <c:v>2.58</c:v>
                </c:pt>
                <c:pt idx="2177">
                  <c:v>2.61</c:v>
                </c:pt>
                <c:pt idx="2178">
                  <c:v>3.12</c:v>
                </c:pt>
                <c:pt idx="2179">
                  <c:v>3.03</c:v>
                </c:pt>
                <c:pt idx="2180">
                  <c:v>2.64</c:v>
                </c:pt>
                <c:pt idx="2181">
                  <c:v>2.8</c:v>
                </c:pt>
                <c:pt idx="2182">
                  <c:v>2.75</c:v>
                </c:pt>
                <c:pt idx="2183">
                  <c:v>2.8299999999999987</c:v>
                </c:pt>
                <c:pt idx="2184">
                  <c:v>2.61</c:v>
                </c:pt>
                <c:pt idx="2185">
                  <c:v>3.29</c:v>
                </c:pt>
                <c:pt idx="2186">
                  <c:v>3.4899999999999998</c:v>
                </c:pt>
                <c:pt idx="2187">
                  <c:v>2.79</c:v>
                </c:pt>
                <c:pt idx="2188">
                  <c:v>3.16</c:v>
                </c:pt>
                <c:pt idx="2189">
                  <c:v>3.1</c:v>
                </c:pt>
                <c:pt idx="2190">
                  <c:v>2.66</c:v>
                </c:pt>
                <c:pt idx="2191">
                  <c:v>2.69</c:v>
                </c:pt>
                <c:pt idx="2192">
                  <c:v>2.6</c:v>
                </c:pt>
                <c:pt idx="2193">
                  <c:v>2.5</c:v>
                </c:pt>
                <c:pt idx="2194">
                  <c:v>2.5</c:v>
                </c:pt>
                <c:pt idx="2195">
                  <c:v>2.3899999999999997</c:v>
                </c:pt>
                <c:pt idx="2196">
                  <c:v>2.42</c:v>
                </c:pt>
                <c:pt idx="2197">
                  <c:v>2.4299999999999997</c:v>
                </c:pt>
                <c:pt idx="2198">
                  <c:v>2.46</c:v>
                </c:pt>
                <c:pt idx="2199">
                  <c:v>2.46</c:v>
                </c:pt>
                <c:pt idx="2200">
                  <c:v>2.3299999999999987</c:v>
                </c:pt>
                <c:pt idx="2201">
                  <c:v>2.38</c:v>
                </c:pt>
                <c:pt idx="2202">
                  <c:v>2.65</c:v>
                </c:pt>
                <c:pt idx="2203">
                  <c:v>2.59</c:v>
                </c:pt>
                <c:pt idx="2204">
                  <c:v>2.34</c:v>
                </c:pt>
                <c:pt idx="2205">
                  <c:v>2.62</c:v>
                </c:pt>
                <c:pt idx="2206">
                  <c:v>2.59</c:v>
                </c:pt>
                <c:pt idx="2207">
                  <c:v>2.44</c:v>
                </c:pt>
                <c:pt idx="2208">
                  <c:v>2.48</c:v>
                </c:pt>
                <c:pt idx="2209">
                  <c:v>2.52</c:v>
                </c:pt>
                <c:pt idx="2210">
                  <c:v>2.46</c:v>
                </c:pt>
                <c:pt idx="2211">
                  <c:v>2.5499999999999998</c:v>
                </c:pt>
                <c:pt idx="2212">
                  <c:v>2.3699999999999997</c:v>
                </c:pt>
                <c:pt idx="2213">
                  <c:v>2.4</c:v>
                </c:pt>
                <c:pt idx="2214">
                  <c:v>2.34</c:v>
                </c:pt>
                <c:pt idx="2215">
                  <c:v>2.4099999999999997</c:v>
                </c:pt>
                <c:pt idx="2216">
                  <c:v>2.4099999999999997</c:v>
                </c:pt>
                <c:pt idx="2217">
                  <c:v>2.34</c:v>
                </c:pt>
                <c:pt idx="2218">
                  <c:v>2.38</c:v>
                </c:pt>
                <c:pt idx="2219">
                  <c:v>2.44</c:v>
                </c:pt>
                <c:pt idx="2220">
                  <c:v>2.3499999999999988</c:v>
                </c:pt>
                <c:pt idx="2221">
                  <c:v>2.3099999999999987</c:v>
                </c:pt>
                <c:pt idx="2222">
                  <c:v>2.42</c:v>
                </c:pt>
                <c:pt idx="2223">
                  <c:v>2.4699999999999998</c:v>
                </c:pt>
                <c:pt idx="2224">
                  <c:v>2.5099999999999998</c:v>
                </c:pt>
                <c:pt idx="2225">
                  <c:v>2.34</c:v>
                </c:pt>
                <c:pt idx="2226">
                  <c:v>2.4</c:v>
                </c:pt>
                <c:pt idx="2227">
                  <c:v>2.46</c:v>
                </c:pt>
                <c:pt idx="2228">
                  <c:v>2.4299999999999997</c:v>
                </c:pt>
                <c:pt idx="2229">
                  <c:v>2.46</c:v>
                </c:pt>
                <c:pt idx="2230">
                  <c:v>2.61</c:v>
                </c:pt>
                <c:pt idx="2231">
                  <c:v>2.66</c:v>
                </c:pt>
                <c:pt idx="2232">
                  <c:v>2.69</c:v>
                </c:pt>
                <c:pt idx="2233">
                  <c:v>2.4499999999999997</c:v>
                </c:pt>
                <c:pt idx="2234">
                  <c:v>2.52</c:v>
                </c:pt>
                <c:pt idx="2235">
                  <c:v>2.59</c:v>
                </c:pt>
                <c:pt idx="2236">
                  <c:v>2.72</c:v>
                </c:pt>
                <c:pt idx="2237">
                  <c:v>2.5099999999999998</c:v>
                </c:pt>
                <c:pt idx="2238">
                  <c:v>2.4899999999999998</c:v>
                </c:pt>
                <c:pt idx="2239">
                  <c:v>2.74</c:v>
                </c:pt>
                <c:pt idx="2240">
                  <c:v>2.5</c:v>
                </c:pt>
                <c:pt idx="2241">
                  <c:v>2.46</c:v>
                </c:pt>
                <c:pt idx="2242">
                  <c:v>2.62</c:v>
                </c:pt>
                <c:pt idx="2243">
                  <c:v>2.74</c:v>
                </c:pt>
                <c:pt idx="2244">
                  <c:v>2.6</c:v>
                </c:pt>
                <c:pt idx="2245">
                  <c:v>2.5499999999999998</c:v>
                </c:pt>
                <c:pt idx="2246">
                  <c:v>2.62</c:v>
                </c:pt>
                <c:pt idx="2247">
                  <c:v>2.5</c:v>
                </c:pt>
                <c:pt idx="2248">
                  <c:v>2.3699999999999997</c:v>
                </c:pt>
                <c:pt idx="2249">
                  <c:v>2.46</c:v>
                </c:pt>
                <c:pt idx="2250">
                  <c:v>2.42</c:v>
                </c:pt>
                <c:pt idx="2251">
                  <c:v>2.69</c:v>
                </c:pt>
                <c:pt idx="2252">
                  <c:v>2.58</c:v>
                </c:pt>
                <c:pt idx="2253">
                  <c:v>2.5299999999999998</c:v>
                </c:pt>
                <c:pt idx="2254">
                  <c:v>2.48</c:v>
                </c:pt>
                <c:pt idx="2255">
                  <c:v>2.6</c:v>
                </c:pt>
                <c:pt idx="2256">
                  <c:v>2.6</c:v>
                </c:pt>
                <c:pt idx="2257">
                  <c:v>2.59</c:v>
                </c:pt>
                <c:pt idx="2258">
                  <c:v>2.8299999999999987</c:v>
                </c:pt>
                <c:pt idx="2259">
                  <c:v>2.4499999999999997</c:v>
                </c:pt>
                <c:pt idx="2260">
                  <c:v>2.56</c:v>
                </c:pt>
                <c:pt idx="2261">
                  <c:v>2.44</c:v>
                </c:pt>
                <c:pt idx="2262">
                  <c:v>2.4</c:v>
                </c:pt>
                <c:pt idx="2263">
                  <c:v>2.5299999999999998</c:v>
                </c:pt>
                <c:pt idx="2264">
                  <c:v>2.42</c:v>
                </c:pt>
                <c:pt idx="2265">
                  <c:v>2.6</c:v>
                </c:pt>
                <c:pt idx="2266">
                  <c:v>2.4899999999999998</c:v>
                </c:pt>
                <c:pt idx="2267">
                  <c:v>2.66</c:v>
                </c:pt>
                <c:pt idx="2268">
                  <c:v>2.69</c:v>
                </c:pt>
                <c:pt idx="2269">
                  <c:v>3.02</c:v>
                </c:pt>
                <c:pt idx="2270">
                  <c:v>2.73</c:v>
                </c:pt>
                <c:pt idx="2271">
                  <c:v>2.7800000000000002</c:v>
                </c:pt>
                <c:pt idx="2272">
                  <c:v>2.88</c:v>
                </c:pt>
                <c:pt idx="2273">
                  <c:v>2.75</c:v>
                </c:pt>
                <c:pt idx="2274">
                  <c:v>2.75</c:v>
                </c:pt>
                <c:pt idx="2275">
                  <c:v>3.21</c:v>
                </c:pt>
                <c:pt idx="2276">
                  <c:v>2.9099999999999997</c:v>
                </c:pt>
                <c:pt idx="2277">
                  <c:v>3.05</c:v>
                </c:pt>
                <c:pt idx="2278">
                  <c:v>3.07</c:v>
                </c:pt>
                <c:pt idx="2279">
                  <c:v>2.75</c:v>
                </c:pt>
                <c:pt idx="2280">
                  <c:v>2.92</c:v>
                </c:pt>
                <c:pt idx="2281">
                  <c:v>2.8099999999999987</c:v>
                </c:pt>
                <c:pt idx="2282">
                  <c:v>2.9299999999999997</c:v>
                </c:pt>
                <c:pt idx="2283">
                  <c:v>2.92</c:v>
                </c:pt>
                <c:pt idx="2284">
                  <c:v>2.7</c:v>
                </c:pt>
                <c:pt idx="2285">
                  <c:v>2.44</c:v>
                </c:pt>
                <c:pt idx="2286">
                  <c:v>2.72</c:v>
                </c:pt>
                <c:pt idx="2287">
                  <c:v>2.4899999999999998</c:v>
                </c:pt>
                <c:pt idx="2288">
                  <c:v>2.68</c:v>
                </c:pt>
                <c:pt idx="2289">
                  <c:v>2.8899999999999997</c:v>
                </c:pt>
                <c:pt idx="2290">
                  <c:v>2.94</c:v>
                </c:pt>
                <c:pt idx="2291">
                  <c:v>2.8499999999999988</c:v>
                </c:pt>
                <c:pt idx="2292">
                  <c:v>2.79</c:v>
                </c:pt>
                <c:pt idx="2293">
                  <c:v>3.12</c:v>
                </c:pt>
                <c:pt idx="2294">
                  <c:v>2.82</c:v>
                </c:pt>
                <c:pt idx="2295">
                  <c:v>3.02</c:v>
                </c:pt>
                <c:pt idx="2296">
                  <c:v>3.03</c:v>
                </c:pt>
                <c:pt idx="2297">
                  <c:v>2.6</c:v>
                </c:pt>
                <c:pt idx="2298">
                  <c:v>2.98</c:v>
                </c:pt>
                <c:pt idx="2299">
                  <c:v>3.02</c:v>
                </c:pt>
                <c:pt idx="2300">
                  <c:v>3.22</c:v>
                </c:pt>
                <c:pt idx="2301">
                  <c:v>2.63</c:v>
                </c:pt>
                <c:pt idx="2302">
                  <c:v>2.71</c:v>
                </c:pt>
                <c:pt idx="2303">
                  <c:v>2.7600000000000002</c:v>
                </c:pt>
                <c:pt idx="2304">
                  <c:v>2.4699999999999998</c:v>
                </c:pt>
                <c:pt idx="2305">
                  <c:v>3.72</c:v>
                </c:pt>
                <c:pt idx="2306">
                  <c:v>2.57</c:v>
                </c:pt>
                <c:pt idx="2307">
                  <c:v>2.5099999999999998</c:v>
                </c:pt>
                <c:pt idx="2308">
                  <c:v>2.4099999999999997</c:v>
                </c:pt>
                <c:pt idx="2309">
                  <c:v>2.62</c:v>
                </c:pt>
                <c:pt idx="2310">
                  <c:v>2.46</c:v>
                </c:pt>
                <c:pt idx="2311">
                  <c:v>2.21</c:v>
                </c:pt>
                <c:pt idx="2312">
                  <c:v>2.36</c:v>
                </c:pt>
                <c:pt idx="2313">
                  <c:v>2.48</c:v>
                </c:pt>
                <c:pt idx="2314">
                  <c:v>2.62</c:v>
                </c:pt>
                <c:pt idx="2315">
                  <c:v>2.3899999999999997</c:v>
                </c:pt>
                <c:pt idx="2316">
                  <c:v>2.4299999999999997</c:v>
                </c:pt>
                <c:pt idx="2317">
                  <c:v>1.6900000000000028</c:v>
                </c:pt>
                <c:pt idx="2318">
                  <c:v>2.4899999999999998</c:v>
                </c:pt>
                <c:pt idx="2319">
                  <c:v>3.03</c:v>
                </c:pt>
                <c:pt idx="2320">
                  <c:v>2.9699999999999998</c:v>
                </c:pt>
                <c:pt idx="2321">
                  <c:v>3.29</c:v>
                </c:pt>
                <c:pt idx="2322">
                  <c:v>3.25</c:v>
                </c:pt>
                <c:pt idx="2323">
                  <c:v>2.8299999999999987</c:v>
                </c:pt>
                <c:pt idx="2324">
                  <c:v>3.18</c:v>
                </c:pt>
                <c:pt idx="2325">
                  <c:v>3.17</c:v>
                </c:pt>
                <c:pt idx="2326">
                  <c:v>2.4499999999999997</c:v>
                </c:pt>
                <c:pt idx="2327">
                  <c:v>2.44</c:v>
                </c:pt>
                <c:pt idx="2328">
                  <c:v>2.54</c:v>
                </c:pt>
                <c:pt idx="2329">
                  <c:v>2.44</c:v>
                </c:pt>
                <c:pt idx="2330">
                  <c:v>2.7800000000000002</c:v>
                </c:pt>
                <c:pt idx="2331">
                  <c:v>2.77</c:v>
                </c:pt>
                <c:pt idx="2332">
                  <c:v>2.71</c:v>
                </c:pt>
                <c:pt idx="2333">
                  <c:v>2.79</c:v>
                </c:pt>
                <c:pt idx="2334">
                  <c:v>2.69</c:v>
                </c:pt>
                <c:pt idx="2335">
                  <c:v>2.36</c:v>
                </c:pt>
                <c:pt idx="2336">
                  <c:v>2.9299999999999997</c:v>
                </c:pt>
                <c:pt idx="2337">
                  <c:v>2.8099999999999987</c:v>
                </c:pt>
                <c:pt idx="2338">
                  <c:v>2.92</c:v>
                </c:pt>
                <c:pt idx="2339">
                  <c:v>3.05</c:v>
                </c:pt>
                <c:pt idx="2340">
                  <c:v>2.64</c:v>
                </c:pt>
                <c:pt idx="2341">
                  <c:v>2.71</c:v>
                </c:pt>
                <c:pt idx="2342">
                  <c:v>3.1</c:v>
                </c:pt>
                <c:pt idx="2343">
                  <c:v>3.17</c:v>
                </c:pt>
                <c:pt idx="2344">
                  <c:v>3</c:v>
                </c:pt>
                <c:pt idx="2345">
                  <c:v>2.9</c:v>
                </c:pt>
                <c:pt idx="2346">
                  <c:v>3.1</c:v>
                </c:pt>
                <c:pt idx="2347">
                  <c:v>2.4699999999999998</c:v>
                </c:pt>
                <c:pt idx="2348">
                  <c:v>3.12</c:v>
                </c:pt>
                <c:pt idx="2349">
                  <c:v>2.59</c:v>
                </c:pt>
                <c:pt idx="2350">
                  <c:v>2.61</c:v>
                </c:pt>
                <c:pt idx="2351">
                  <c:v>2.57</c:v>
                </c:pt>
                <c:pt idx="2352">
                  <c:v>2.56</c:v>
                </c:pt>
                <c:pt idx="2353">
                  <c:v>2.4699999999999998</c:v>
                </c:pt>
                <c:pt idx="2354">
                  <c:v>3.12</c:v>
                </c:pt>
                <c:pt idx="2355">
                  <c:v>2.63</c:v>
                </c:pt>
                <c:pt idx="2356">
                  <c:v>2.56</c:v>
                </c:pt>
                <c:pt idx="2357">
                  <c:v>2.59</c:v>
                </c:pt>
                <c:pt idx="2358">
                  <c:v>2.46</c:v>
                </c:pt>
                <c:pt idx="2359">
                  <c:v>2.13</c:v>
                </c:pt>
                <c:pt idx="2360">
                  <c:v>2.2000000000000002</c:v>
                </c:pt>
                <c:pt idx="2361">
                  <c:v>2.2999999999999998</c:v>
                </c:pt>
                <c:pt idx="2362">
                  <c:v>2.36</c:v>
                </c:pt>
                <c:pt idx="2363">
                  <c:v>2.52</c:v>
                </c:pt>
                <c:pt idx="2364">
                  <c:v>2.4899999999999998</c:v>
                </c:pt>
                <c:pt idx="2365">
                  <c:v>2.8</c:v>
                </c:pt>
                <c:pt idx="2366">
                  <c:v>2.98</c:v>
                </c:pt>
                <c:pt idx="2367">
                  <c:v>2.88</c:v>
                </c:pt>
                <c:pt idx="2368">
                  <c:v>3.08</c:v>
                </c:pt>
                <c:pt idx="2369">
                  <c:v>3.73</c:v>
                </c:pt>
                <c:pt idx="2370">
                  <c:v>3.2800000000000002</c:v>
                </c:pt>
                <c:pt idx="2371">
                  <c:v>2.88</c:v>
                </c:pt>
                <c:pt idx="2372">
                  <c:v>2.8699999999999997</c:v>
                </c:pt>
                <c:pt idx="2373">
                  <c:v>2.3899999999999997</c:v>
                </c:pt>
                <c:pt idx="2374">
                  <c:v>3.3</c:v>
                </c:pt>
                <c:pt idx="2375">
                  <c:v>2.8499999999999988</c:v>
                </c:pt>
                <c:pt idx="2376">
                  <c:v>2.84</c:v>
                </c:pt>
                <c:pt idx="2377">
                  <c:v>2.9899999999999998</c:v>
                </c:pt>
                <c:pt idx="2378">
                  <c:v>2.9699999999999998</c:v>
                </c:pt>
                <c:pt idx="2379">
                  <c:v>2.94</c:v>
                </c:pt>
                <c:pt idx="2380">
                  <c:v>2.57</c:v>
                </c:pt>
                <c:pt idx="2381">
                  <c:v>2.8699999999999997</c:v>
                </c:pt>
                <c:pt idx="2382">
                  <c:v>2.67</c:v>
                </c:pt>
                <c:pt idx="2383">
                  <c:v>3.04</c:v>
                </c:pt>
                <c:pt idx="2384">
                  <c:v>3.04</c:v>
                </c:pt>
                <c:pt idx="2385">
                  <c:v>3.1</c:v>
                </c:pt>
                <c:pt idx="2386">
                  <c:v>3.01</c:v>
                </c:pt>
                <c:pt idx="2387">
                  <c:v>3.2800000000000002</c:v>
                </c:pt>
                <c:pt idx="2388">
                  <c:v>3.29</c:v>
                </c:pt>
                <c:pt idx="2389">
                  <c:v>2.82</c:v>
                </c:pt>
                <c:pt idx="2390">
                  <c:v>3.11</c:v>
                </c:pt>
                <c:pt idx="2391">
                  <c:v>2.73</c:v>
                </c:pt>
                <c:pt idx="2392">
                  <c:v>2.98</c:v>
                </c:pt>
                <c:pt idx="2393">
                  <c:v>2.6</c:v>
                </c:pt>
                <c:pt idx="2394">
                  <c:v>2.54</c:v>
                </c:pt>
                <c:pt idx="2395">
                  <c:v>2.54</c:v>
                </c:pt>
                <c:pt idx="2396">
                  <c:v>2.6</c:v>
                </c:pt>
                <c:pt idx="2397">
                  <c:v>2.63</c:v>
                </c:pt>
                <c:pt idx="2398">
                  <c:v>2.71</c:v>
                </c:pt>
                <c:pt idx="2399">
                  <c:v>2.4299999999999997</c:v>
                </c:pt>
                <c:pt idx="2400">
                  <c:v>2.4499999999999997</c:v>
                </c:pt>
                <c:pt idx="2401">
                  <c:v>2.44</c:v>
                </c:pt>
                <c:pt idx="2402">
                  <c:v>2.46</c:v>
                </c:pt>
                <c:pt idx="2403">
                  <c:v>2.46</c:v>
                </c:pt>
                <c:pt idx="2404">
                  <c:v>2.2400000000000002</c:v>
                </c:pt>
                <c:pt idx="2405">
                  <c:v>2.3899999999999997</c:v>
                </c:pt>
                <c:pt idx="2406">
                  <c:v>2.2200000000000002</c:v>
                </c:pt>
                <c:pt idx="2407">
                  <c:v>1.9800000000000004</c:v>
                </c:pt>
                <c:pt idx="2408">
                  <c:v>2.3299999999999987</c:v>
                </c:pt>
                <c:pt idx="2409">
                  <c:v>2.2599999999999998</c:v>
                </c:pt>
                <c:pt idx="2410">
                  <c:v>2.38</c:v>
                </c:pt>
                <c:pt idx="2411">
                  <c:v>2.2599999999999998</c:v>
                </c:pt>
                <c:pt idx="2412">
                  <c:v>2.2999999999999998</c:v>
                </c:pt>
                <c:pt idx="2413">
                  <c:v>2.54</c:v>
                </c:pt>
                <c:pt idx="2414">
                  <c:v>2.72</c:v>
                </c:pt>
                <c:pt idx="2415">
                  <c:v>2.86</c:v>
                </c:pt>
                <c:pt idx="2416">
                  <c:v>2.77</c:v>
                </c:pt>
                <c:pt idx="2417">
                  <c:v>2.9299999999999997</c:v>
                </c:pt>
                <c:pt idx="2418">
                  <c:v>3.15</c:v>
                </c:pt>
                <c:pt idx="2419">
                  <c:v>3.25</c:v>
                </c:pt>
                <c:pt idx="2420">
                  <c:v>2.94</c:v>
                </c:pt>
                <c:pt idx="2421">
                  <c:v>2.9499999999999997</c:v>
                </c:pt>
                <c:pt idx="2422">
                  <c:v>2.8099999999999987</c:v>
                </c:pt>
                <c:pt idx="2423">
                  <c:v>3.17</c:v>
                </c:pt>
                <c:pt idx="2424">
                  <c:v>3.07</c:v>
                </c:pt>
                <c:pt idx="2425">
                  <c:v>3.07</c:v>
                </c:pt>
                <c:pt idx="2426">
                  <c:v>2.94</c:v>
                </c:pt>
                <c:pt idx="2427">
                  <c:v>3.05</c:v>
                </c:pt>
                <c:pt idx="2428">
                  <c:v>2.65</c:v>
                </c:pt>
                <c:pt idx="2429">
                  <c:v>2.66</c:v>
                </c:pt>
                <c:pt idx="2430">
                  <c:v>2.74</c:v>
                </c:pt>
                <c:pt idx="2431">
                  <c:v>2.69</c:v>
                </c:pt>
                <c:pt idx="2432">
                  <c:v>3.05</c:v>
                </c:pt>
                <c:pt idx="2433">
                  <c:v>3.23</c:v>
                </c:pt>
                <c:pt idx="2434">
                  <c:v>3.08</c:v>
                </c:pt>
                <c:pt idx="2435">
                  <c:v>3.13</c:v>
                </c:pt>
                <c:pt idx="2436">
                  <c:v>3.16</c:v>
                </c:pt>
                <c:pt idx="2437">
                  <c:v>3.19</c:v>
                </c:pt>
                <c:pt idx="2438">
                  <c:v>2.92</c:v>
                </c:pt>
                <c:pt idx="2439">
                  <c:v>3.06</c:v>
                </c:pt>
                <c:pt idx="2440">
                  <c:v>3.02</c:v>
                </c:pt>
                <c:pt idx="2441">
                  <c:v>3.3</c:v>
                </c:pt>
                <c:pt idx="2442">
                  <c:v>2.8899999999999997</c:v>
                </c:pt>
                <c:pt idx="2443">
                  <c:v>2.5</c:v>
                </c:pt>
                <c:pt idx="2444">
                  <c:v>2.5299999999999998</c:v>
                </c:pt>
                <c:pt idx="2445">
                  <c:v>2.5</c:v>
                </c:pt>
                <c:pt idx="2446">
                  <c:v>2.74</c:v>
                </c:pt>
                <c:pt idx="2447">
                  <c:v>2.57</c:v>
                </c:pt>
                <c:pt idx="2448">
                  <c:v>2.58</c:v>
                </c:pt>
                <c:pt idx="2449">
                  <c:v>2.67</c:v>
                </c:pt>
                <c:pt idx="2450">
                  <c:v>2.4899999999999998</c:v>
                </c:pt>
                <c:pt idx="2451">
                  <c:v>2.71</c:v>
                </c:pt>
                <c:pt idx="2452">
                  <c:v>2.64</c:v>
                </c:pt>
                <c:pt idx="2453">
                  <c:v>2.62</c:v>
                </c:pt>
                <c:pt idx="2454">
                  <c:v>2.64</c:v>
                </c:pt>
                <c:pt idx="2455">
                  <c:v>2.5499999999999998</c:v>
                </c:pt>
                <c:pt idx="2456">
                  <c:v>2.62</c:v>
                </c:pt>
                <c:pt idx="2457">
                  <c:v>2.64</c:v>
                </c:pt>
                <c:pt idx="2458">
                  <c:v>2.7</c:v>
                </c:pt>
                <c:pt idx="2459">
                  <c:v>2.6</c:v>
                </c:pt>
                <c:pt idx="2460">
                  <c:v>2.54</c:v>
                </c:pt>
                <c:pt idx="2461">
                  <c:v>2.5099999999999998</c:v>
                </c:pt>
                <c:pt idx="2462">
                  <c:v>2.9</c:v>
                </c:pt>
                <c:pt idx="2463">
                  <c:v>3.38</c:v>
                </c:pt>
                <c:pt idx="2464">
                  <c:v>2.66</c:v>
                </c:pt>
                <c:pt idx="2465">
                  <c:v>3.2800000000000002</c:v>
                </c:pt>
                <c:pt idx="2466">
                  <c:v>3.3499999999999988</c:v>
                </c:pt>
                <c:pt idx="2467">
                  <c:v>3.01</c:v>
                </c:pt>
                <c:pt idx="2468">
                  <c:v>3.59</c:v>
                </c:pt>
                <c:pt idx="2469">
                  <c:v>2.8</c:v>
                </c:pt>
                <c:pt idx="2470">
                  <c:v>3.16</c:v>
                </c:pt>
                <c:pt idx="2471">
                  <c:v>2.8699999999999997</c:v>
                </c:pt>
                <c:pt idx="2472">
                  <c:v>2.8899999999999997</c:v>
                </c:pt>
                <c:pt idx="2473">
                  <c:v>2.6</c:v>
                </c:pt>
                <c:pt idx="2474">
                  <c:v>3.44</c:v>
                </c:pt>
                <c:pt idx="2475">
                  <c:v>3.09</c:v>
                </c:pt>
                <c:pt idx="2476">
                  <c:v>3.2800000000000002</c:v>
                </c:pt>
                <c:pt idx="2477">
                  <c:v>3.03</c:v>
                </c:pt>
                <c:pt idx="2478">
                  <c:v>3.54</c:v>
                </c:pt>
                <c:pt idx="2479">
                  <c:v>3.17</c:v>
                </c:pt>
                <c:pt idx="2480">
                  <c:v>3.12</c:v>
                </c:pt>
                <c:pt idx="2481">
                  <c:v>2.94</c:v>
                </c:pt>
                <c:pt idx="2482">
                  <c:v>2.94</c:v>
                </c:pt>
                <c:pt idx="2483">
                  <c:v>3.01</c:v>
                </c:pt>
                <c:pt idx="2484">
                  <c:v>3.5</c:v>
                </c:pt>
                <c:pt idx="2485">
                  <c:v>3.03</c:v>
                </c:pt>
                <c:pt idx="2486">
                  <c:v>3.02</c:v>
                </c:pt>
                <c:pt idx="2487">
                  <c:v>3.01</c:v>
                </c:pt>
                <c:pt idx="2488">
                  <c:v>3.66</c:v>
                </c:pt>
                <c:pt idx="2489">
                  <c:v>3.02</c:v>
                </c:pt>
                <c:pt idx="2490">
                  <c:v>2.64</c:v>
                </c:pt>
                <c:pt idx="2491">
                  <c:v>2.73</c:v>
                </c:pt>
                <c:pt idx="2492">
                  <c:v>2.56</c:v>
                </c:pt>
                <c:pt idx="2493">
                  <c:v>2.72</c:v>
                </c:pt>
                <c:pt idx="2494">
                  <c:v>2.02</c:v>
                </c:pt>
                <c:pt idx="2495">
                  <c:v>2.3499999999999988</c:v>
                </c:pt>
                <c:pt idx="2496">
                  <c:v>1.8800000000000001</c:v>
                </c:pt>
                <c:pt idx="2497">
                  <c:v>2.3199999999999967</c:v>
                </c:pt>
                <c:pt idx="2498">
                  <c:v>2.2999999999999998</c:v>
                </c:pt>
                <c:pt idx="2499">
                  <c:v>2.3099999999999987</c:v>
                </c:pt>
                <c:pt idx="2500">
                  <c:v>2.4299999999999997</c:v>
                </c:pt>
                <c:pt idx="2501">
                  <c:v>2.46</c:v>
                </c:pt>
                <c:pt idx="2502">
                  <c:v>2.3299999999999987</c:v>
                </c:pt>
                <c:pt idx="2503">
                  <c:v>2.52</c:v>
                </c:pt>
                <c:pt idx="2504">
                  <c:v>2.46</c:v>
                </c:pt>
                <c:pt idx="2505">
                  <c:v>2.5499999999999998</c:v>
                </c:pt>
                <c:pt idx="2506">
                  <c:v>2.3299999999999987</c:v>
                </c:pt>
                <c:pt idx="2507">
                  <c:v>2.4099999999999997</c:v>
                </c:pt>
                <c:pt idx="2508">
                  <c:v>2.2999999999999998</c:v>
                </c:pt>
                <c:pt idx="2509">
                  <c:v>2.4499999999999997</c:v>
                </c:pt>
                <c:pt idx="2510">
                  <c:v>2.56</c:v>
                </c:pt>
                <c:pt idx="2511">
                  <c:v>2.4</c:v>
                </c:pt>
                <c:pt idx="2512">
                  <c:v>2.4899999999999998</c:v>
                </c:pt>
                <c:pt idx="2513">
                  <c:v>2.58</c:v>
                </c:pt>
                <c:pt idx="2514">
                  <c:v>2.44</c:v>
                </c:pt>
                <c:pt idx="2515">
                  <c:v>2.42</c:v>
                </c:pt>
                <c:pt idx="2516">
                  <c:v>2.42</c:v>
                </c:pt>
                <c:pt idx="2517">
                  <c:v>2.56</c:v>
                </c:pt>
                <c:pt idx="2518">
                  <c:v>2.5</c:v>
                </c:pt>
                <c:pt idx="2519">
                  <c:v>2.4699999999999998</c:v>
                </c:pt>
                <c:pt idx="2520">
                  <c:v>2.44</c:v>
                </c:pt>
                <c:pt idx="2521">
                  <c:v>2.4</c:v>
                </c:pt>
                <c:pt idx="2522">
                  <c:v>2.2799999999999998</c:v>
                </c:pt>
                <c:pt idx="2523">
                  <c:v>2.4299999999999997</c:v>
                </c:pt>
                <c:pt idx="2524">
                  <c:v>2.44</c:v>
                </c:pt>
                <c:pt idx="2525">
                  <c:v>2.46</c:v>
                </c:pt>
                <c:pt idx="2526">
                  <c:v>2.4299999999999997</c:v>
                </c:pt>
                <c:pt idx="2527">
                  <c:v>2.4499999999999997</c:v>
                </c:pt>
                <c:pt idx="2528">
                  <c:v>2.3499999999999988</c:v>
                </c:pt>
                <c:pt idx="2529">
                  <c:v>2.4499999999999997</c:v>
                </c:pt>
                <c:pt idx="2530">
                  <c:v>2.5099999999999998</c:v>
                </c:pt>
                <c:pt idx="2531">
                  <c:v>2.4899999999999998</c:v>
                </c:pt>
                <c:pt idx="2532">
                  <c:v>2.48</c:v>
                </c:pt>
                <c:pt idx="2533">
                  <c:v>2.36</c:v>
                </c:pt>
                <c:pt idx="2534">
                  <c:v>2.27</c:v>
                </c:pt>
                <c:pt idx="2535">
                  <c:v>2.27</c:v>
                </c:pt>
                <c:pt idx="2536">
                  <c:v>2.3699999999999997</c:v>
                </c:pt>
                <c:pt idx="2537">
                  <c:v>2.3699999999999997</c:v>
                </c:pt>
                <c:pt idx="2538">
                  <c:v>2.2599999999999998</c:v>
                </c:pt>
                <c:pt idx="2539">
                  <c:v>2.4699999999999998</c:v>
                </c:pt>
                <c:pt idx="2540">
                  <c:v>2.44</c:v>
                </c:pt>
                <c:pt idx="2541">
                  <c:v>2.5099999999999998</c:v>
                </c:pt>
                <c:pt idx="2542">
                  <c:v>2.4299999999999997</c:v>
                </c:pt>
                <c:pt idx="2543">
                  <c:v>2.3499999999999988</c:v>
                </c:pt>
                <c:pt idx="2544">
                  <c:v>2.3299999999999987</c:v>
                </c:pt>
                <c:pt idx="2545">
                  <c:v>2.3199999999999967</c:v>
                </c:pt>
                <c:pt idx="2546">
                  <c:v>2.3499999999999988</c:v>
                </c:pt>
                <c:pt idx="2547">
                  <c:v>2.25</c:v>
                </c:pt>
                <c:pt idx="2548">
                  <c:v>2.5</c:v>
                </c:pt>
                <c:pt idx="2549">
                  <c:v>2.5099999999999998</c:v>
                </c:pt>
                <c:pt idx="2550">
                  <c:v>2.3299999999999987</c:v>
                </c:pt>
                <c:pt idx="2551">
                  <c:v>2.4699999999999998</c:v>
                </c:pt>
                <c:pt idx="2552">
                  <c:v>2.3299999999999987</c:v>
                </c:pt>
                <c:pt idx="2553">
                  <c:v>2.42</c:v>
                </c:pt>
                <c:pt idx="2554">
                  <c:v>2.4699999999999998</c:v>
                </c:pt>
                <c:pt idx="2555">
                  <c:v>2.36</c:v>
                </c:pt>
                <c:pt idx="2556">
                  <c:v>2.2400000000000002</c:v>
                </c:pt>
                <c:pt idx="2557">
                  <c:v>2.5499999999999998</c:v>
                </c:pt>
                <c:pt idx="2558">
                  <c:v>2.61</c:v>
                </c:pt>
                <c:pt idx="2559">
                  <c:v>2.4299999999999997</c:v>
                </c:pt>
                <c:pt idx="2560">
                  <c:v>2.38</c:v>
                </c:pt>
                <c:pt idx="2561">
                  <c:v>2.5299999999999998</c:v>
                </c:pt>
                <c:pt idx="2562">
                  <c:v>2.57</c:v>
                </c:pt>
                <c:pt idx="2563">
                  <c:v>2.4299999999999997</c:v>
                </c:pt>
                <c:pt idx="2564">
                  <c:v>2.6</c:v>
                </c:pt>
                <c:pt idx="2565">
                  <c:v>2.38</c:v>
                </c:pt>
                <c:pt idx="2566">
                  <c:v>2.4099999999999997</c:v>
                </c:pt>
                <c:pt idx="2567">
                  <c:v>2.67</c:v>
                </c:pt>
                <c:pt idx="2568">
                  <c:v>2.4899999999999998</c:v>
                </c:pt>
                <c:pt idx="2569">
                  <c:v>2.3099999999999987</c:v>
                </c:pt>
                <c:pt idx="2570">
                  <c:v>2.4</c:v>
                </c:pt>
                <c:pt idx="2571">
                  <c:v>2.4099999999999997</c:v>
                </c:pt>
                <c:pt idx="2572">
                  <c:v>2.5299999999999998</c:v>
                </c:pt>
                <c:pt idx="2573">
                  <c:v>2.8299999999999987</c:v>
                </c:pt>
                <c:pt idx="2574">
                  <c:v>2.5299999999999998</c:v>
                </c:pt>
                <c:pt idx="2575">
                  <c:v>2.38</c:v>
                </c:pt>
                <c:pt idx="2576">
                  <c:v>2.4299999999999997</c:v>
                </c:pt>
                <c:pt idx="2577">
                  <c:v>2.64</c:v>
                </c:pt>
                <c:pt idx="2578">
                  <c:v>2.2799999999999998</c:v>
                </c:pt>
                <c:pt idx="2579">
                  <c:v>2.3899999999999997</c:v>
                </c:pt>
                <c:pt idx="2580">
                  <c:v>2.36</c:v>
                </c:pt>
                <c:pt idx="2581">
                  <c:v>2.58</c:v>
                </c:pt>
                <c:pt idx="2582">
                  <c:v>2.3699999999999997</c:v>
                </c:pt>
                <c:pt idx="2583">
                  <c:v>2.36</c:v>
                </c:pt>
                <c:pt idx="2584">
                  <c:v>2.4299999999999997</c:v>
                </c:pt>
                <c:pt idx="2585">
                  <c:v>2.34</c:v>
                </c:pt>
                <c:pt idx="2586">
                  <c:v>2.44</c:v>
                </c:pt>
                <c:pt idx="2587">
                  <c:v>2.46</c:v>
                </c:pt>
                <c:pt idx="2588">
                  <c:v>2.2999999999999998</c:v>
                </c:pt>
                <c:pt idx="2589">
                  <c:v>2.23</c:v>
                </c:pt>
                <c:pt idx="2590">
                  <c:v>2.4499999999999997</c:v>
                </c:pt>
                <c:pt idx="2591">
                  <c:v>2.3199999999999967</c:v>
                </c:pt>
                <c:pt idx="2592">
                  <c:v>2.42</c:v>
                </c:pt>
                <c:pt idx="2593">
                  <c:v>2.02</c:v>
                </c:pt>
                <c:pt idx="2594">
                  <c:v>2.16</c:v>
                </c:pt>
                <c:pt idx="2595">
                  <c:v>2.2200000000000002</c:v>
                </c:pt>
                <c:pt idx="2596">
                  <c:v>2.4</c:v>
                </c:pt>
                <c:pt idx="2597">
                  <c:v>2.4099999999999997</c:v>
                </c:pt>
                <c:pt idx="2598">
                  <c:v>2.2799999999999998</c:v>
                </c:pt>
                <c:pt idx="2599">
                  <c:v>2.36</c:v>
                </c:pt>
                <c:pt idx="2600">
                  <c:v>2.38</c:v>
                </c:pt>
                <c:pt idx="2601">
                  <c:v>2.4499999999999997</c:v>
                </c:pt>
                <c:pt idx="2602">
                  <c:v>2.46</c:v>
                </c:pt>
                <c:pt idx="2603">
                  <c:v>2.3899999999999997</c:v>
                </c:pt>
                <c:pt idx="2604">
                  <c:v>2.5499999999999998</c:v>
                </c:pt>
                <c:pt idx="2605">
                  <c:v>2.5</c:v>
                </c:pt>
                <c:pt idx="2606">
                  <c:v>2.4299999999999997</c:v>
                </c:pt>
                <c:pt idx="2607">
                  <c:v>2.4099999999999997</c:v>
                </c:pt>
                <c:pt idx="2608">
                  <c:v>2.46</c:v>
                </c:pt>
                <c:pt idx="2609">
                  <c:v>2.46</c:v>
                </c:pt>
                <c:pt idx="2610">
                  <c:v>2.4</c:v>
                </c:pt>
                <c:pt idx="2611">
                  <c:v>2.48</c:v>
                </c:pt>
                <c:pt idx="2612">
                  <c:v>2.3699999999999997</c:v>
                </c:pt>
                <c:pt idx="2613">
                  <c:v>2.61</c:v>
                </c:pt>
                <c:pt idx="2614">
                  <c:v>2.5499999999999998</c:v>
                </c:pt>
                <c:pt idx="2615">
                  <c:v>2.38</c:v>
                </c:pt>
                <c:pt idx="2616">
                  <c:v>2.5</c:v>
                </c:pt>
                <c:pt idx="2617">
                  <c:v>2.4699999999999998</c:v>
                </c:pt>
                <c:pt idx="2618">
                  <c:v>2.5499999999999998</c:v>
                </c:pt>
                <c:pt idx="2619">
                  <c:v>2.3899999999999997</c:v>
                </c:pt>
                <c:pt idx="2620">
                  <c:v>2.4499999999999997</c:v>
                </c:pt>
                <c:pt idx="2621">
                  <c:v>2.5</c:v>
                </c:pt>
                <c:pt idx="2622">
                  <c:v>2.4299999999999997</c:v>
                </c:pt>
                <c:pt idx="2623">
                  <c:v>2.4099999999999997</c:v>
                </c:pt>
                <c:pt idx="2624">
                  <c:v>2.4</c:v>
                </c:pt>
                <c:pt idx="2625">
                  <c:v>2.4</c:v>
                </c:pt>
                <c:pt idx="2626">
                  <c:v>2.4</c:v>
                </c:pt>
                <c:pt idx="2627">
                  <c:v>2.4299999999999997</c:v>
                </c:pt>
                <c:pt idx="2628">
                  <c:v>2.5</c:v>
                </c:pt>
                <c:pt idx="2629">
                  <c:v>2.4</c:v>
                </c:pt>
                <c:pt idx="2630">
                  <c:v>2.5499999999999998</c:v>
                </c:pt>
                <c:pt idx="2631">
                  <c:v>2.6</c:v>
                </c:pt>
                <c:pt idx="2632">
                  <c:v>2.4499999999999997</c:v>
                </c:pt>
                <c:pt idx="2633">
                  <c:v>2.36</c:v>
                </c:pt>
                <c:pt idx="2634">
                  <c:v>2.5299999999999998</c:v>
                </c:pt>
                <c:pt idx="2635">
                  <c:v>2.52</c:v>
                </c:pt>
                <c:pt idx="2636">
                  <c:v>2.5</c:v>
                </c:pt>
                <c:pt idx="2637">
                  <c:v>2.48</c:v>
                </c:pt>
                <c:pt idx="2638">
                  <c:v>2.3899999999999997</c:v>
                </c:pt>
                <c:pt idx="2639">
                  <c:v>2.5</c:v>
                </c:pt>
                <c:pt idx="2640">
                  <c:v>2.3899999999999997</c:v>
                </c:pt>
                <c:pt idx="2641">
                  <c:v>2.25</c:v>
                </c:pt>
                <c:pt idx="2642">
                  <c:v>2.0299999999999998</c:v>
                </c:pt>
                <c:pt idx="2643">
                  <c:v>2.2200000000000002</c:v>
                </c:pt>
                <c:pt idx="2644">
                  <c:v>2.12</c:v>
                </c:pt>
                <c:pt idx="2645">
                  <c:v>2.09</c:v>
                </c:pt>
                <c:pt idx="2646">
                  <c:v>2.2200000000000002</c:v>
                </c:pt>
                <c:pt idx="2647">
                  <c:v>2.34</c:v>
                </c:pt>
                <c:pt idx="2648">
                  <c:v>2.19</c:v>
                </c:pt>
                <c:pt idx="2649">
                  <c:v>2.36</c:v>
                </c:pt>
                <c:pt idx="2650">
                  <c:v>2.3099999999999987</c:v>
                </c:pt>
                <c:pt idx="2651">
                  <c:v>2.4499999999999997</c:v>
                </c:pt>
                <c:pt idx="2652">
                  <c:v>2.48</c:v>
                </c:pt>
                <c:pt idx="2653">
                  <c:v>2.5</c:v>
                </c:pt>
                <c:pt idx="2654">
                  <c:v>2.67</c:v>
                </c:pt>
                <c:pt idx="2655">
                  <c:v>2.77</c:v>
                </c:pt>
                <c:pt idx="2656">
                  <c:v>2.46</c:v>
                </c:pt>
                <c:pt idx="2657">
                  <c:v>3.02</c:v>
                </c:pt>
                <c:pt idx="2658">
                  <c:v>2.72</c:v>
                </c:pt>
                <c:pt idx="2659">
                  <c:v>2.65</c:v>
                </c:pt>
                <c:pt idx="2660">
                  <c:v>2.5</c:v>
                </c:pt>
                <c:pt idx="2661">
                  <c:v>2.48</c:v>
                </c:pt>
                <c:pt idx="2662">
                  <c:v>2.52</c:v>
                </c:pt>
                <c:pt idx="2663">
                  <c:v>2.5</c:v>
                </c:pt>
                <c:pt idx="2664">
                  <c:v>2.4499999999999997</c:v>
                </c:pt>
                <c:pt idx="2665">
                  <c:v>2.4899999999999998</c:v>
                </c:pt>
                <c:pt idx="2666">
                  <c:v>2.64</c:v>
                </c:pt>
                <c:pt idx="2667">
                  <c:v>2.46</c:v>
                </c:pt>
                <c:pt idx="2668">
                  <c:v>2.7</c:v>
                </c:pt>
                <c:pt idx="2669">
                  <c:v>2.79</c:v>
                </c:pt>
                <c:pt idx="2670">
                  <c:v>2.5499999999999998</c:v>
                </c:pt>
                <c:pt idx="2671">
                  <c:v>2.5</c:v>
                </c:pt>
                <c:pt idx="2672">
                  <c:v>2.88</c:v>
                </c:pt>
                <c:pt idx="2673">
                  <c:v>2.4899999999999998</c:v>
                </c:pt>
                <c:pt idx="2674">
                  <c:v>2.88</c:v>
                </c:pt>
                <c:pt idx="2675">
                  <c:v>2.75</c:v>
                </c:pt>
                <c:pt idx="2676">
                  <c:v>2.3499999999999988</c:v>
                </c:pt>
                <c:pt idx="2677">
                  <c:v>2.57</c:v>
                </c:pt>
                <c:pt idx="2678">
                  <c:v>2.6</c:v>
                </c:pt>
                <c:pt idx="2679">
                  <c:v>2.74</c:v>
                </c:pt>
                <c:pt idx="2680">
                  <c:v>2.4899999999999998</c:v>
                </c:pt>
                <c:pt idx="2681">
                  <c:v>2.42</c:v>
                </c:pt>
                <c:pt idx="2682">
                  <c:v>2.4499999999999997</c:v>
                </c:pt>
                <c:pt idx="2683">
                  <c:v>2.54</c:v>
                </c:pt>
                <c:pt idx="2684">
                  <c:v>2.36</c:v>
                </c:pt>
                <c:pt idx="2685">
                  <c:v>2.67</c:v>
                </c:pt>
                <c:pt idx="2686">
                  <c:v>2.46</c:v>
                </c:pt>
                <c:pt idx="2687">
                  <c:v>2.54</c:v>
                </c:pt>
                <c:pt idx="2688">
                  <c:v>2.67</c:v>
                </c:pt>
                <c:pt idx="2689">
                  <c:v>2.38</c:v>
                </c:pt>
                <c:pt idx="2690">
                  <c:v>2.42</c:v>
                </c:pt>
                <c:pt idx="2691">
                  <c:v>2.54</c:v>
                </c:pt>
                <c:pt idx="2692">
                  <c:v>2.36</c:v>
                </c:pt>
                <c:pt idx="2693">
                  <c:v>2.2000000000000002</c:v>
                </c:pt>
                <c:pt idx="2694">
                  <c:v>2.4499999999999997</c:v>
                </c:pt>
                <c:pt idx="2695">
                  <c:v>2.4299999999999997</c:v>
                </c:pt>
                <c:pt idx="2696">
                  <c:v>2.4099999999999997</c:v>
                </c:pt>
                <c:pt idx="2697">
                  <c:v>2.4699999999999998</c:v>
                </c:pt>
                <c:pt idx="2698">
                  <c:v>2.3499999999999988</c:v>
                </c:pt>
                <c:pt idx="2699">
                  <c:v>2.3899999999999997</c:v>
                </c:pt>
                <c:pt idx="2700">
                  <c:v>2.4899999999999998</c:v>
                </c:pt>
                <c:pt idx="2701">
                  <c:v>2.56</c:v>
                </c:pt>
                <c:pt idx="2702">
                  <c:v>2.4099999999999997</c:v>
                </c:pt>
                <c:pt idx="2703">
                  <c:v>2.4299999999999997</c:v>
                </c:pt>
                <c:pt idx="2704">
                  <c:v>2.54</c:v>
                </c:pt>
                <c:pt idx="2705">
                  <c:v>2.44</c:v>
                </c:pt>
                <c:pt idx="2706">
                  <c:v>2.5299999999999998</c:v>
                </c:pt>
                <c:pt idx="2707">
                  <c:v>2.4899999999999998</c:v>
                </c:pt>
                <c:pt idx="2708">
                  <c:v>2.57</c:v>
                </c:pt>
                <c:pt idx="2709">
                  <c:v>2.5499999999999998</c:v>
                </c:pt>
                <c:pt idx="2710">
                  <c:v>2.4499999999999997</c:v>
                </c:pt>
                <c:pt idx="2711">
                  <c:v>2.8499999999999988</c:v>
                </c:pt>
                <c:pt idx="2712">
                  <c:v>2.68</c:v>
                </c:pt>
                <c:pt idx="2713">
                  <c:v>2.67</c:v>
                </c:pt>
                <c:pt idx="2714">
                  <c:v>2.59</c:v>
                </c:pt>
                <c:pt idx="2715">
                  <c:v>2.65</c:v>
                </c:pt>
                <c:pt idx="2716">
                  <c:v>3.09</c:v>
                </c:pt>
                <c:pt idx="2717">
                  <c:v>2.84</c:v>
                </c:pt>
                <c:pt idx="2718">
                  <c:v>2.44</c:v>
                </c:pt>
                <c:pt idx="2719">
                  <c:v>2.5</c:v>
                </c:pt>
                <c:pt idx="2720">
                  <c:v>2.52</c:v>
                </c:pt>
                <c:pt idx="2721">
                  <c:v>2.5299999999999998</c:v>
                </c:pt>
                <c:pt idx="2722">
                  <c:v>2.58</c:v>
                </c:pt>
                <c:pt idx="2723">
                  <c:v>2.59</c:v>
                </c:pt>
                <c:pt idx="2724">
                  <c:v>2.4699999999999998</c:v>
                </c:pt>
                <c:pt idx="2725">
                  <c:v>2.48</c:v>
                </c:pt>
                <c:pt idx="2726">
                  <c:v>2.58</c:v>
                </c:pt>
                <c:pt idx="2727">
                  <c:v>2.77</c:v>
                </c:pt>
                <c:pt idx="2728">
                  <c:v>2.5299999999999998</c:v>
                </c:pt>
                <c:pt idx="2729">
                  <c:v>2.63</c:v>
                </c:pt>
                <c:pt idx="2730">
                  <c:v>2.74</c:v>
                </c:pt>
                <c:pt idx="2731">
                  <c:v>2.5099999999999998</c:v>
                </c:pt>
                <c:pt idx="2732">
                  <c:v>2.46</c:v>
                </c:pt>
                <c:pt idx="2733">
                  <c:v>2.5099999999999998</c:v>
                </c:pt>
                <c:pt idx="2734">
                  <c:v>2.5299999999999998</c:v>
                </c:pt>
                <c:pt idx="2735">
                  <c:v>2.29</c:v>
                </c:pt>
                <c:pt idx="2736">
                  <c:v>2.42</c:v>
                </c:pt>
                <c:pt idx="2737">
                  <c:v>2.23</c:v>
                </c:pt>
                <c:pt idx="2738">
                  <c:v>2.42</c:v>
                </c:pt>
                <c:pt idx="2739">
                  <c:v>2.4</c:v>
                </c:pt>
                <c:pt idx="2740">
                  <c:v>2.38</c:v>
                </c:pt>
                <c:pt idx="2741">
                  <c:v>2.3299999999999987</c:v>
                </c:pt>
                <c:pt idx="2742">
                  <c:v>2.46</c:v>
                </c:pt>
                <c:pt idx="2743">
                  <c:v>2.62</c:v>
                </c:pt>
                <c:pt idx="2744">
                  <c:v>2.5099999999999998</c:v>
                </c:pt>
                <c:pt idx="2745">
                  <c:v>2.29</c:v>
                </c:pt>
                <c:pt idx="2746">
                  <c:v>2.4</c:v>
                </c:pt>
                <c:pt idx="2747">
                  <c:v>2.4099999999999997</c:v>
                </c:pt>
                <c:pt idx="2748">
                  <c:v>2.44</c:v>
                </c:pt>
                <c:pt idx="2749">
                  <c:v>2.46</c:v>
                </c:pt>
                <c:pt idx="2750">
                  <c:v>2.48</c:v>
                </c:pt>
                <c:pt idx="2751">
                  <c:v>2.57</c:v>
                </c:pt>
                <c:pt idx="2752">
                  <c:v>2.5099999999999998</c:v>
                </c:pt>
                <c:pt idx="2753">
                  <c:v>2.52</c:v>
                </c:pt>
                <c:pt idx="2754">
                  <c:v>2.56</c:v>
                </c:pt>
                <c:pt idx="2755">
                  <c:v>2.5</c:v>
                </c:pt>
                <c:pt idx="2756">
                  <c:v>2.63</c:v>
                </c:pt>
                <c:pt idx="2757">
                  <c:v>2.5299999999999998</c:v>
                </c:pt>
                <c:pt idx="2758">
                  <c:v>2.52</c:v>
                </c:pt>
                <c:pt idx="2759">
                  <c:v>2.61</c:v>
                </c:pt>
                <c:pt idx="2760">
                  <c:v>2.6</c:v>
                </c:pt>
                <c:pt idx="2761">
                  <c:v>2.54</c:v>
                </c:pt>
                <c:pt idx="2762">
                  <c:v>2.56</c:v>
                </c:pt>
                <c:pt idx="2763">
                  <c:v>2.4899999999999998</c:v>
                </c:pt>
                <c:pt idx="2764">
                  <c:v>3.02</c:v>
                </c:pt>
                <c:pt idx="2765">
                  <c:v>2.71</c:v>
                </c:pt>
                <c:pt idx="2766">
                  <c:v>2.64</c:v>
                </c:pt>
                <c:pt idx="2767">
                  <c:v>2.67</c:v>
                </c:pt>
                <c:pt idx="2768">
                  <c:v>2.52</c:v>
                </c:pt>
                <c:pt idx="2769">
                  <c:v>2.67</c:v>
                </c:pt>
                <c:pt idx="2770">
                  <c:v>2.44</c:v>
                </c:pt>
                <c:pt idx="2771">
                  <c:v>2.4899999999999998</c:v>
                </c:pt>
                <c:pt idx="2772">
                  <c:v>2.58</c:v>
                </c:pt>
                <c:pt idx="2773">
                  <c:v>2.67</c:v>
                </c:pt>
                <c:pt idx="2774">
                  <c:v>2.4699999999999998</c:v>
                </c:pt>
                <c:pt idx="2775">
                  <c:v>2.5299999999999998</c:v>
                </c:pt>
                <c:pt idx="2776">
                  <c:v>2.62</c:v>
                </c:pt>
                <c:pt idx="2777">
                  <c:v>2.79</c:v>
                </c:pt>
                <c:pt idx="2778">
                  <c:v>2.4299999999999997</c:v>
                </c:pt>
                <c:pt idx="2779">
                  <c:v>2.52</c:v>
                </c:pt>
                <c:pt idx="2780">
                  <c:v>2.72</c:v>
                </c:pt>
                <c:pt idx="2781">
                  <c:v>2.5299999999999998</c:v>
                </c:pt>
                <c:pt idx="2782">
                  <c:v>2.54</c:v>
                </c:pt>
                <c:pt idx="2783">
                  <c:v>2.5</c:v>
                </c:pt>
                <c:pt idx="2784">
                  <c:v>2.46</c:v>
                </c:pt>
                <c:pt idx="2785">
                  <c:v>2.52</c:v>
                </c:pt>
                <c:pt idx="2786">
                  <c:v>2.54</c:v>
                </c:pt>
                <c:pt idx="2787">
                  <c:v>2.48</c:v>
                </c:pt>
                <c:pt idx="2788">
                  <c:v>2.62</c:v>
                </c:pt>
                <c:pt idx="2789">
                  <c:v>2.5099999999999998</c:v>
                </c:pt>
                <c:pt idx="2790">
                  <c:v>2.84</c:v>
                </c:pt>
                <c:pt idx="2791">
                  <c:v>2.4899999999999998</c:v>
                </c:pt>
                <c:pt idx="2792">
                  <c:v>2.56</c:v>
                </c:pt>
                <c:pt idx="2793">
                  <c:v>2.67</c:v>
                </c:pt>
                <c:pt idx="2794">
                  <c:v>2.6</c:v>
                </c:pt>
                <c:pt idx="2795">
                  <c:v>2.56</c:v>
                </c:pt>
                <c:pt idx="2796">
                  <c:v>2.57</c:v>
                </c:pt>
                <c:pt idx="2797">
                  <c:v>2.5099999999999998</c:v>
                </c:pt>
                <c:pt idx="2798">
                  <c:v>2.68</c:v>
                </c:pt>
                <c:pt idx="2799">
                  <c:v>2.7</c:v>
                </c:pt>
                <c:pt idx="2800">
                  <c:v>2.8299999999999987</c:v>
                </c:pt>
                <c:pt idx="2801">
                  <c:v>2.63</c:v>
                </c:pt>
                <c:pt idx="2802">
                  <c:v>2.7600000000000002</c:v>
                </c:pt>
                <c:pt idx="2803">
                  <c:v>2.7800000000000002</c:v>
                </c:pt>
                <c:pt idx="2804">
                  <c:v>2.71</c:v>
                </c:pt>
                <c:pt idx="2805">
                  <c:v>2.88</c:v>
                </c:pt>
                <c:pt idx="2806">
                  <c:v>2.7</c:v>
                </c:pt>
                <c:pt idx="2807">
                  <c:v>2.4</c:v>
                </c:pt>
                <c:pt idx="2808">
                  <c:v>2.8699999999999997</c:v>
                </c:pt>
                <c:pt idx="2809">
                  <c:v>2.62</c:v>
                </c:pt>
                <c:pt idx="2810">
                  <c:v>2.8899999999999997</c:v>
                </c:pt>
                <c:pt idx="2811">
                  <c:v>2.68</c:v>
                </c:pt>
                <c:pt idx="2812">
                  <c:v>2.68</c:v>
                </c:pt>
                <c:pt idx="2813">
                  <c:v>2.73</c:v>
                </c:pt>
                <c:pt idx="2814">
                  <c:v>2.9699999999999998</c:v>
                </c:pt>
                <c:pt idx="2815">
                  <c:v>2.74</c:v>
                </c:pt>
                <c:pt idx="2816">
                  <c:v>2.86</c:v>
                </c:pt>
                <c:pt idx="2817">
                  <c:v>2.96</c:v>
                </c:pt>
                <c:pt idx="2818">
                  <c:v>2.82</c:v>
                </c:pt>
                <c:pt idx="2819">
                  <c:v>2.58</c:v>
                </c:pt>
                <c:pt idx="2820">
                  <c:v>2.61</c:v>
                </c:pt>
                <c:pt idx="2821">
                  <c:v>2.68</c:v>
                </c:pt>
                <c:pt idx="2822">
                  <c:v>2.7800000000000002</c:v>
                </c:pt>
                <c:pt idx="2823">
                  <c:v>2.79</c:v>
                </c:pt>
                <c:pt idx="2824">
                  <c:v>2.9</c:v>
                </c:pt>
                <c:pt idx="2825">
                  <c:v>2.72</c:v>
                </c:pt>
                <c:pt idx="2826">
                  <c:v>2.8699999999999997</c:v>
                </c:pt>
                <c:pt idx="2827">
                  <c:v>2.69</c:v>
                </c:pt>
                <c:pt idx="2828">
                  <c:v>2.69</c:v>
                </c:pt>
                <c:pt idx="2829">
                  <c:v>2.46</c:v>
                </c:pt>
                <c:pt idx="2830">
                  <c:v>2.06</c:v>
                </c:pt>
                <c:pt idx="2831">
                  <c:v>2.62</c:v>
                </c:pt>
                <c:pt idx="2832">
                  <c:v>2.8699999999999997</c:v>
                </c:pt>
                <c:pt idx="2833">
                  <c:v>2.6</c:v>
                </c:pt>
                <c:pt idx="2834">
                  <c:v>2.66</c:v>
                </c:pt>
                <c:pt idx="2835">
                  <c:v>2.61</c:v>
                </c:pt>
                <c:pt idx="2836">
                  <c:v>2.5299999999999998</c:v>
                </c:pt>
                <c:pt idx="2837">
                  <c:v>2.4499999999999997</c:v>
                </c:pt>
                <c:pt idx="2838">
                  <c:v>2.6</c:v>
                </c:pt>
                <c:pt idx="2839">
                  <c:v>2.61</c:v>
                </c:pt>
                <c:pt idx="2840">
                  <c:v>2.54</c:v>
                </c:pt>
                <c:pt idx="2841">
                  <c:v>2.71</c:v>
                </c:pt>
                <c:pt idx="2842">
                  <c:v>2.58</c:v>
                </c:pt>
                <c:pt idx="2843">
                  <c:v>2.58</c:v>
                </c:pt>
                <c:pt idx="2844">
                  <c:v>2.5099999999999998</c:v>
                </c:pt>
                <c:pt idx="2845">
                  <c:v>2.56</c:v>
                </c:pt>
                <c:pt idx="2846">
                  <c:v>2.72</c:v>
                </c:pt>
                <c:pt idx="2847">
                  <c:v>2.66</c:v>
                </c:pt>
                <c:pt idx="2848">
                  <c:v>2.62</c:v>
                </c:pt>
                <c:pt idx="2849">
                  <c:v>2.7600000000000002</c:v>
                </c:pt>
                <c:pt idx="2850">
                  <c:v>2.74</c:v>
                </c:pt>
                <c:pt idx="2851">
                  <c:v>2.66</c:v>
                </c:pt>
                <c:pt idx="2852">
                  <c:v>2.9</c:v>
                </c:pt>
                <c:pt idx="2853">
                  <c:v>3</c:v>
                </c:pt>
                <c:pt idx="2854">
                  <c:v>2.71</c:v>
                </c:pt>
                <c:pt idx="2855">
                  <c:v>2.61</c:v>
                </c:pt>
                <c:pt idx="2856">
                  <c:v>2.8699999999999997</c:v>
                </c:pt>
                <c:pt idx="2857">
                  <c:v>3.03</c:v>
                </c:pt>
                <c:pt idx="2858">
                  <c:v>2.82</c:v>
                </c:pt>
                <c:pt idx="2859">
                  <c:v>3.4699999999999998</c:v>
                </c:pt>
                <c:pt idx="2860">
                  <c:v>2.96</c:v>
                </c:pt>
                <c:pt idx="2861">
                  <c:v>2.75</c:v>
                </c:pt>
                <c:pt idx="2862">
                  <c:v>3.08</c:v>
                </c:pt>
                <c:pt idx="2863">
                  <c:v>3.01</c:v>
                </c:pt>
                <c:pt idx="2864">
                  <c:v>2.8</c:v>
                </c:pt>
                <c:pt idx="2865">
                  <c:v>2.7800000000000002</c:v>
                </c:pt>
                <c:pt idx="2866">
                  <c:v>3.2</c:v>
                </c:pt>
                <c:pt idx="2867">
                  <c:v>2.7800000000000002</c:v>
                </c:pt>
                <c:pt idx="2868">
                  <c:v>3.12</c:v>
                </c:pt>
                <c:pt idx="2869">
                  <c:v>2.7800000000000002</c:v>
                </c:pt>
                <c:pt idx="2870">
                  <c:v>3</c:v>
                </c:pt>
                <c:pt idx="2871">
                  <c:v>3.19</c:v>
                </c:pt>
                <c:pt idx="2872">
                  <c:v>2.82</c:v>
                </c:pt>
                <c:pt idx="2873">
                  <c:v>3.06</c:v>
                </c:pt>
                <c:pt idx="2874">
                  <c:v>2.82</c:v>
                </c:pt>
                <c:pt idx="2875">
                  <c:v>2.9</c:v>
                </c:pt>
                <c:pt idx="2876">
                  <c:v>2.68</c:v>
                </c:pt>
                <c:pt idx="2877">
                  <c:v>2.4699999999999998</c:v>
                </c:pt>
                <c:pt idx="2878">
                  <c:v>2.8099999999999987</c:v>
                </c:pt>
                <c:pt idx="2879">
                  <c:v>2.72</c:v>
                </c:pt>
                <c:pt idx="2880">
                  <c:v>2.72</c:v>
                </c:pt>
                <c:pt idx="2881">
                  <c:v>2.84</c:v>
                </c:pt>
                <c:pt idx="2882">
                  <c:v>2.72</c:v>
                </c:pt>
                <c:pt idx="2883">
                  <c:v>2.8</c:v>
                </c:pt>
                <c:pt idx="2884">
                  <c:v>2.8699999999999997</c:v>
                </c:pt>
                <c:pt idx="2885">
                  <c:v>2.56</c:v>
                </c:pt>
                <c:pt idx="2886">
                  <c:v>2.84</c:v>
                </c:pt>
                <c:pt idx="2887">
                  <c:v>2.54</c:v>
                </c:pt>
                <c:pt idx="2888">
                  <c:v>2.65</c:v>
                </c:pt>
                <c:pt idx="2889">
                  <c:v>2.63</c:v>
                </c:pt>
                <c:pt idx="2890">
                  <c:v>2.74</c:v>
                </c:pt>
                <c:pt idx="2891">
                  <c:v>2.7</c:v>
                </c:pt>
                <c:pt idx="2892">
                  <c:v>2.63</c:v>
                </c:pt>
                <c:pt idx="2893">
                  <c:v>2.75</c:v>
                </c:pt>
                <c:pt idx="2894">
                  <c:v>2.9</c:v>
                </c:pt>
                <c:pt idx="2895">
                  <c:v>2.7800000000000002</c:v>
                </c:pt>
                <c:pt idx="2896">
                  <c:v>2.94</c:v>
                </c:pt>
                <c:pt idx="2897">
                  <c:v>2.77</c:v>
                </c:pt>
                <c:pt idx="2898">
                  <c:v>3.19</c:v>
                </c:pt>
                <c:pt idx="2899">
                  <c:v>2.92</c:v>
                </c:pt>
                <c:pt idx="2900">
                  <c:v>2.8499999999999988</c:v>
                </c:pt>
                <c:pt idx="2901">
                  <c:v>3.3</c:v>
                </c:pt>
                <c:pt idx="2902">
                  <c:v>3.06</c:v>
                </c:pt>
                <c:pt idx="2903">
                  <c:v>2.9099999999999997</c:v>
                </c:pt>
                <c:pt idx="2904">
                  <c:v>3.12</c:v>
                </c:pt>
                <c:pt idx="2905">
                  <c:v>3.07</c:v>
                </c:pt>
                <c:pt idx="2906">
                  <c:v>2.8299999999999987</c:v>
                </c:pt>
                <c:pt idx="2907">
                  <c:v>2.79</c:v>
                </c:pt>
                <c:pt idx="2908">
                  <c:v>2.8299999999999987</c:v>
                </c:pt>
                <c:pt idx="2909">
                  <c:v>2.8</c:v>
                </c:pt>
                <c:pt idx="2910">
                  <c:v>2.68</c:v>
                </c:pt>
                <c:pt idx="2911">
                  <c:v>2.7800000000000002</c:v>
                </c:pt>
                <c:pt idx="2912">
                  <c:v>3.07</c:v>
                </c:pt>
                <c:pt idx="2913">
                  <c:v>2.9699999999999998</c:v>
                </c:pt>
                <c:pt idx="2914">
                  <c:v>3.02</c:v>
                </c:pt>
                <c:pt idx="2915">
                  <c:v>3.12</c:v>
                </c:pt>
                <c:pt idx="2916">
                  <c:v>2.8499999999999988</c:v>
                </c:pt>
                <c:pt idx="2917">
                  <c:v>3.01</c:v>
                </c:pt>
                <c:pt idx="2918">
                  <c:v>2.9499999999999997</c:v>
                </c:pt>
                <c:pt idx="2919">
                  <c:v>3.21</c:v>
                </c:pt>
                <c:pt idx="2920">
                  <c:v>2.96</c:v>
                </c:pt>
                <c:pt idx="2921">
                  <c:v>3.09</c:v>
                </c:pt>
                <c:pt idx="2922">
                  <c:v>3.01</c:v>
                </c:pt>
                <c:pt idx="2923">
                  <c:v>2.9899999999999998</c:v>
                </c:pt>
                <c:pt idx="2924">
                  <c:v>2.8299999999999987</c:v>
                </c:pt>
                <c:pt idx="2925">
                  <c:v>2.69</c:v>
                </c:pt>
                <c:pt idx="2926">
                  <c:v>2.8</c:v>
                </c:pt>
                <c:pt idx="2927">
                  <c:v>2.79</c:v>
                </c:pt>
                <c:pt idx="2928">
                  <c:v>2.59</c:v>
                </c:pt>
                <c:pt idx="2929">
                  <c:v>2.46</c:v>
                </c:pt>
                <c:pt idx="2930">
                  <c:v>2.2200000000000002</c:v>
                </c:pt>
                <c:pt idx="2931">
                  <c:v>2.4899999999999998</c:v>
                </c:pt>
                <c:pt idx="2932">
                  <c:v>2.4</c:v>
                </c:pt>
                <c:pt idx="2933">
                  <c:v>2.62</c:v>
                </c:pt>
                <c:pt idx="2934">
                  <c:v>2.4099999999999997</c:v>
                </c:pt>
                <c:pt idx="2935">
                  <c:v>1.83</c:v>
                </c:pt>
                <c:pt idx="2936">
                  <c:v>2.4699999999999998</c:v>
                </c:pt>
                <c:pt idx="2937">
                  <c:v>2.5099999999999998</c:v>
                </c:pt>
                <c:pt idx="2938">
                  <c:v>2.52</c:v>
                </c:pt>
                <c:pt idx="2939">
                  <c:v>2.68</c:v>
                </c:pt>
                <c:pt idx="2940">
                  <c:v>2.3899999999999997</c:v>
                </c:pt>
                <c:pt idx="2941">
                  <c:v>2.62</c:v>
                </c:pt>
                <c:pt idx="2942">
                  <c:v>2.8299999999999987</c:v>
                </c:pt>
                <c:pt idx="2943">
                  <c:v>2.86</c:v>
                </c:pt>
                <c:pt idx="2944">
                  <c:v>2.96</c:v>
                </c:pt>
                <c:pt idx="2945">
                  <c:v>3.01</c:v>
                </c:pt>
                <c:pt idx="2946">
                  <c:v>2.98</c:v>
                </c:pt>
                <c:pt idx="2947">
                  <c:v>2.9099999999999997</c:v>
                </c:pt>
                <c:pt idx="2948">
                  <c:v>3.05</c:v>
                </c:pt>
                <c:pt idx="2949">
                  <c:v>3.2600000000000002</c:v>
                </c:pt>
                <c:pt idx="2950">
                  <c:v>3.23</c:v>
                </c:pt>
                <c:pt idx="2951">
                  <c:v>3.44</c:v>
                </c:pt>
                <c:pt idx="2952">
                  <c:v>3.01</c:v>
                </c:pt>
                <c:pt idx="2953">
                  <c:v>3.58</c:v>
                </c:pt>
                <c:pt idx="2954">
                  <c:v>3.23</c:v>
                </c:pt>
                <c:pt idx="2955">
                  <c:v>3.2600000000000002</c:v>
                </c:pt>
                <c:pt idx="2956">
                  <c:v>3</c:v>
                </c:pt>
                <c:pt idx="2957">
                  <c:v>3.15</c:v>
                </c:pt>
                <c:pt idx="2958">
                  <c:v>3.27</c:v>
                </c:pt>
                <c:pt idx="2959">
                  <c:v>3.4499999999999997</c:v>
                </c:pt>
                <c:pt idx="2960">
                  <c:v>3.18</c:v>
                </c:pt>
                <c:pt idx="2961">
                  <c:v>3.3899999999999997</c:v>
                </c:pt>
                <c:pt idx="2962">
                  <c:v>3.8899999999999997</c:v>
                </c:pt>
                <c:pt idx="2963">
                  <c:v>3.9</c:v>
                </c:pt>
                <c:pt idx="2964">
                  <c:v>3.18</c:v>
                </c:pt>
                <c:pt idx="2965">
                  <c:v>3.06</c:v>
                </c:pt>
                <c:pt idx="2966">
                  <c:v>3.16</c:v>
                </c:pt>
                <c:pt idx="2967">
                  <c:v>3.23</c:v>
                </c:pt>
                <c:pt idx="2968">
                  <c:v>2.9699999999999998</c:v>
                </c:pt>
                <c:pt idx="2969">
                  <c:v>3.19</c:v>
                </c:pt>
                <c:pt idx="2970">
                  <c:v>2.94</c:v>
                </c:pt>
                <c:pt idx="2971">
                  <c:v>2.8899999999999997</c:v>
                </c:pt>
                <c:pt idx="2972">
                  <c:v>2.82</c:v>
                </c:pt>
                <c:pt idx="2973">
                  <c:v>2.42</c:v>
                </c:pt>
                <c:pt idx="2974">
                  <c:v>2.52</c:v>
                </c:pt>
                <c:pt idx="2975">
                  <c:v>2.23</c:v>
                </c:pt>
                <c:pt idx="2976">
                  <c:v>2.27</c:v>
                </c:pt>
                <c:pt idx="2977">
                  <c:v>2.16</c:v>
                </c:pt>
                <c:pt idx="2978">
                  <c:v>2.14</c:v>
                </c:pt>
                <c:pt idx="2979">
                  <c:v>2.74</c:v>
                </c:pt>
                <c:pt idx="2980">
                  <c:v>2.09</c:v>
                </c:pt>
                <c:pt idx="2981">
                  <c:v>2.3699999999999997</c:v>
                </c:pt>
                <c:pt idx="2982">
                  <c:v>2.4299999999999997</c:v>
                </c:pt>
                <c:pt idx="2983">
                  <c:v>2.64</c:v>
                </c:pt>
                <c:pt idx="2984">
                  <c:v>2.72</c:v>
                </c:pt>
                <c:pt idx="2985">
                  <c:v>2.64</c:v>
                </c:pt>
                <c:pt idx="2986">
                  <c:v>2.66</c:v>
                </c:pt>
                <c:pt idx="2987">
                  <c:v>2.68</c:v>
                </c:pt>
                <c:pt idx="2988">
                  <c:v>2.86</c:v>
                </c:pt>
                <c:pt idx="2989">
                  <c:v>2.84</c:v>
                </c:pt>
                <c:pt idx="2990">
                  <c:v>2.66</c:v>
                </c:pt>
                <c:pt idx="2991">
                  <c:v>2.8699999999999997</c:v>
                </c:pt>
                <c:pt idx="2992">
                  <c:v>2.8899999999999997</c:v>
                </c:pt>
                <c:pt idx="2993">
                  <c:v>2.94</c:v>
                </c:pt>
                <c:pt idx="2994">
                  <c:v>2.9899999999999998</c:v>
                </c:pt>
                <c:pt idx="2995">
                  <c:v>2.8099999999999987</c:v>
                </c:pt>
                <c:pt idx="2996">
                  <c:v>2.84</c:v>
                </c:pt>
                <c:pt idx="2997">
                  <c:v>2.9099999999999997</c:v>
                </c:pt>
                <c:pt idx="2998">
                  <c:v>2.82</c:v>
                </c:pt>
                <c:pt idx="2999">
                  <c:v>2.8699999999999997</c:v>
                </c:pt>
                <c:pt idx="3000">
                  <c:v>2.8899999999999997</c:v>
                </c:pt>
                <c:pt idx="3001">
                  <c:v>2.84</c:v>
                </c:pt>
                <c:pt idx="3002">
                  <c:v>2.9499999999999997</c:v>
                </c:pt>
                <c:pt idx="3003">
                  <c:v>2.9099999999999997</c:v>
                </c:pt>
                <c:pt idx="3004">
                  <c:v>2.94</c:v>
                </c:pt>
                <c:pt idx="3005">
                  <c:v>2.79</c:v>
                </c:pt>
                <c:pt idx="3006">
                  <c:v>2.74</c:v>
                </c:pt>
                <c:pt idx="3007">
                  <c:v>2.77</c:v>
                </c:pt>
                <c:pt idx="3008">
                  <c:v>2.9499999999999997</c:v>
                </c:pt>
                <c:pt idx="3009">
                  <c:v>3.01</c:v>
                </c:pt>
                <c:pt idx="3010">
                  <c:v>2.9</c:v>
                </c:pt>
                <c:pt idx="3011">
                  <c:v>2.9899999999999998</c:v>
                </c:pt>
                <c:pt idx="3012">
                  <c:v>2.92</c:v>
                </c:pt>
                <c:pt idx="3013">
                  <c:v>3.04</c:v>
                </c:pt>
                <c:pt idx="3014">
                  <c:v>2.8699999999999997</c:v>
                </c:pt>
                <c:pt idx="3015">
                  <c:v>3.32</c:v>
                </c:pt>
                <c:pt idx="3016">
                  <c:v>3.3</c:v>
                </c:pt>
                <c:pt idx="3017">
                  <c:v>3.4899999999999998</c:v>
                </c:pt>
                <c:pt idx="3018">
                  <c:v>3.12</c:v>
                </c:pt>
                <c:pt idx="3019">
                  <c:v>2.98</c:v>
                </c:pt>
                <c:pt idx="3020">
                  <c:v>3.55</c:v>
                </c:pt>
                <c:pt idx="3021">
                  <c:v>3.27</c:v>
                </c:pt>
                <c:pt idx="3022">
                  <c:v>3.4299999999999997</c:v>
                </c:pt>
                <c:pt idx="3023">
                  <c:v>3.29</c:v>
                </c:pt>
                <c:pt idx="3024">
                  <c:v>3.16</c:v>
                </c:pt>
                <c:pt idx="3025">
                  <c:v>3.24</c:v>
                </c:pt>
                <c:pt idx="3026">
                  <c:v>3.2</c:v>
                </c:pt>
                <c:pt idx="3027">
                  <c:v>2.86</c:v>
                </c:pt>
                <c:pt idx="3028">
                  <c:v>2.52</c:v>
                </c:pt>
                <c:pt idx="3029">
                  <c:v>2.9099999999999997</c:v>
                </c:pt>
                <c:pt idx="3030">
                  <c:v>2.8299999999999987</c:v>
                </c:pt>
                <c:pt idx="3031">
                  <c:v>2.84</c:v>
                </c:pt>
                <c:pt idx="3032">
                  <c:v>3.06</c:v>
                </c:pt>
                <c:pt idx="3033">
                  <c:v>3.17</c:v>
                </c:pt>
                <c:pt idx="3034">
                  <c:v>3.22</c:v>
                </c:pt>
                <c:pt idx="3035">
                  <c:v>2.9699999999999998</c:v>
                </c:pt>
                <c:pt idx="3036">
                  <c:v>3.27</c:v>
                </c:pt>
                <c:pt idx="3037">
                  <c:v>2.9899999999999998</c:v>
                </c:pt>
                <c:pt idx="3038">
                  <c:v>3</c:v>
                </c:pt>
                <c:pt idx="3039">
                  <c:v>3.23</c:v>
                </c:pt>
                <c:pt idx="3040">
                  <c:v>3.32</c:v>
                </c:pt>
                <c:pt idx="3041">
                  <c:v>3.88</c:v>
                </c:pt>
                <c:pt idx="3042">
                  <c:v>3.3699999999999997</c:v>
                </c:pt>
                <c:pt idx="3043">
                  <c:v>3.68</c:v>
                </c:pt>
                <c:pt idx="3044">
                  <c:v>3.73</c:v>
                </c:pt>
                <c:pt idx="3045">
                  <c:v>3.9699999999999998</c:v>
                </c:pt>
                <c:pt idx="3046">
                  <c:v>3.8299999999999987</c:v>
                </c:pt>
                <c:pt idx="3047">
                  <c:v>3.8299999999999987</c:v>
                </c:pt>
                <c:pt idx="3048">
                  <c:v>3.42</c:v>
                </c:pt>
                <c:pt idx="3049">
                  <c:v>3.21</c:v>
                </c:pt>
                <c:pt idx="3050">
                  <c:v>3.3099999999999987</c:v>
                </c:pt>
                <c:pt idx="3051">
                  <c:v>3.21</c:v>
                </c:pt>
                <c:pt idx="3052">
                  <c:v>3.54</c:v>
                </c:pt>
                <c:pt idx="3053">
                  <c:v>4.03</c:v>
                </c:pt>
                <c:pt idx="3054">
                  <c:v>3.54</c:v>
                </c:pt>
                <c:pt idx="3055">
                  <c:v>3.34</c:v>
                </c:pt>
                <c:pt idx="3056">
                  <c:v>3.7</c:v>
                </c:pt>
                <c:pt idx="3057">
                  <c:v>3.52</c:v>
                </c:pt>
                <c:pt idx="3058">
                  <c:v>3.44</c:v>
                </c:pt>
                <c:pt idx="3059">
                  <c:v>3.6</c:v>
                </c:pt>
                <c:pt idx="3060">
                  <c:v>3.9</c:v>
                </c:pt>
                <c:pt idx="3061">
                  <c:v>3.88</c:v>
                </c:pt>
                <c:pt idx="3062">
                  <c:v>3.66</c:v>
                </c:pt>
                <c:pt idx="3063">
                  <c:v>3.34</c:v>
                </c:pt>
                <c:pt idx="3064">
                  <c:v>3.82</c:v>
                </c:pt>
                <c:pt idx="3065">
                  <c:v>3.2800000000000002</c:v>
                </c:pt>
                <c:pt idx="3066">
                  <c:v>3.18</c:v>
                </c:pt>
                <c:pt idx="3067">
                  <c:v>3.4299999999999997</c:v>
                </c:pt>
                <c:pt idx="3068">
                  <c:v>2.94</c:v>
                </c:pt>
                <c:pt idx="3069">
                  <c:v>2.62</c:v>
                </c:pt>
                <c:pt idx="3070">
                  <c:v>2.46</c:v>
                </c:pt>
                <c:pt idx="3071">
                  <c:v>2.54</c:v>
                </c:pt>
                <c:pt idx="3072">
                  <c:v>3.06</c:v>
                </c:pt>
                <c:pt idx="3073">
                  <c:v>2.9899999999999998</c:v>
                </c:pt>
                <c:pt idx="3074">
                  <c:v>2.68</c:v>
                </c:pt>
                <c:pt idx="3075">
                  <c:v>2.56</c:v>
                </c:pt>
                <c:pt idx="3076">
                  <c:v>2.9</c:v>
                </c:pt>
                <c:pt idx="3077">
                  <c:v>2.8499999999999988</c:v>
                </c:pt>
                <c:pt idx="3078">
                  <c:v>2.68</c:v>
                </c:pt>
                <c:pt idx="3079">
                  <c:v>2.92</c:v>
                </c:pt>
                <c:pt idx="3080">
                  <c:v>3.05</c:v>
                </c:pt>
                <c:pt idx="3081">
                  <c:v>3.2800000000000002</c:v>
                </c:pt>
                <c:pt idx="3082">
                  <c:v>3.17</c:v>
                </c:pt>
                <c:pt idx="3083">
                  <c:v>3.1</c:v>
                </c:pt>
                <c:pt idx="3084">
                  <c:v>3.2</c:v>
                </c:pt>
                <c:pt idx="3085">
                  <c:v>3.18</c:v>
                </c:pt>
                <c:pt idx="3086">
                  <c:v>3.24</c:v>
                </c:pt>
                <c:pt idx="3087">
                  <c:v>3.04</c:v>
                </c:pt>
                <c:pt idx="3088">
                  <c:v>3.13</c:v>
                </c:pt>
                <c:pt idx="3089">
                  <c:v>3.2</c:v>
                </c:pt>
                <c:pt idx="3090">
                  <c:v>3.65</c:v>
                </c:pt>
                <c:pt idx="3091">
                  <c:v>3.4499999999999997</c:v>
                </c:pt>
                <c:pt idx="3092">
                  <c:v>3.64</c:v>
                </c:pt>
                <c:pt idx="3093">
                  <c:v>3.3</c:v>
                </c:pt>
                <c:pt idx="3094">
                  <c:v>3.34</c:v>
                </c:pt>
                <c:pt idx="3095">
                  <c:v>3.4699999999999998</c:v>
                </c:pt>
                <c:pt idx="3096">
                  <c:v>3.01</c:v>
                </c:pt>
                <c:pt idx="3097">
                  <c:v>3.51</c:v>
                </c:pt>
                <c:pt idx="3098">
                  <c:v>3.1</c:v>
                </c:pt>
                <c:pt idx="3099">
                  <c:v>3.09</c:v>
                </c:pt>
                <c:pt idx="3100">
                  <c:v>3.21</c:v>
                </c:pt>
                <c:pt idx="3101">
                  <c:v>3.34</c:v>
                </c:pt>
                <c:pt idx="3102">
                  <c:v>3.08</c:v>
                </c:pt>
                <c:pt idx="3103">
                  <c:v>3.5</c:v>
                </c:pt>
                <c:pt idx="3104">
                  <c:v>3.57</c:v>
                </c:pt>
                <c:pt idx="3105">
                  <c:v>3.1</c:v>
                </c:pt>
                <c:pt idx="3106">
                  <c:v>3.22</c:v>
                </c:pt>
                <c:pt idx="3107">
                  <c:v>3.2800000000000002</c:v>
                </c:pt>
                <c:pt idx="3108">
                  <c:v>3.57</c:v>
                </c:pt>
                <c:pt idx="3109">
                  <c:v>3.3299999999999987</c:v>
                </c:pt>
                <c:pt idx="3110">
                  <c:v>3.2800000000000002</c:v>
                </c:pt>
                <c:pt idx="3111">
                  <c:v>3.2600000000000002</c:v>
                </c:pt>
                <c:pt idx="3112">
                  <c:v>3.1</c:v>
                </c:pt>
                <c:pt idx="3113">
                  <c:v>2.92</c:v>
                </c:pt>
                <c:pt idx="3114">
                  <c:v>3.03</c:v>
                </c:pt>
                <c:pt idx="3115">
                  <c:v>2.9299999999999997</c:v>
                </c:pt>
                <c:pt idx="3116">
                  <c:v>3.01</c:v>
                </c:pt>
                <c:pt idx="3117">
                  <c:v>3.01</c:v>
                </c:pt>
                <c:pt idx="3118">
                  <c:v>2.2000000000000002</c:v>
                </c:pt>
                <c:pt idx="3119">
                  <c:v>2.8</c:v>
                </c:pt>
                <c:pt idx="3120">
                  <c:v>2.44</c:v>
                </c:pt>
                <c:pt idx="3121">
                  <c:v>3.1</c:v>
                </c:pt>
                <c:pt idx="3122">
                  <c:v>2.77</c:v>
                </c:pt>
                <c:pt idx="3123">
                  <c:v>2.66</c:v>
                </c:pt>
                <c:pt idx="3124">
                  <c:v>2.61</c:v>
                </c:pt>
                <c:pt idx="3125">
                  <c:v>2.46</c:v>
                </c:pt>
                <c:pt idx="3126">
                  <c:v>2.65</c:v>
                </c:pt>
                <c:pt idx="3127">
                  <c:v>2.92</c:v>
                </c:pt>
                <c:pt idx="3128">
                  <c:v>3.15</c:v>
                </c:pt>
                <c:pt idx="3129">
                  <c:v>3.02</c:v>
                </c:pt>
                <c:pt idx="3130">
                  <c:v>3.1</c:v>
                </c:pt>
                <c:pt idx="3131">
                  <c:v>3.27</c:v>
                </c:pt>
                <c:pt idx="3132">
                  <c:v>3.44</c:v>
                </c:pt>
                <c:pt idx="3133">
                  <c:v>3.12</c:v>
                </c:pt>
                <c:pt idx="3134">
                  <c:v>3.3</c:v>
                </c:pt>
                <c:pt idx="3135">
                  <c:v>3.24</c:v>
                </c:pt>
                <c:pt idx="3136">
                  <c:v>3.24</c:v>
                </c:pt>
                <c:pt idx="3137">
                  <c:v>3.24</c:v>
                </c:pt>
                <c:pt idx="3138">
                  <c:v>2.9299999999999997</c:v>
                </c:pt>
                <c:pt idx="3139">
                  <c:v>3.07</c:v>
                </c:pt>
                <c:pt idx="3140">
                  <c:v>3.1</c:v>
                </c:pt>
                <c:pt idx="3141">
                  <c:v>3.13</c:v>
                </c:pt>
                <c:pt idx="3142">
                  <c:v>3.07</c:v>
                </c:pt>
                <c:pt idx="3143">
                  <c:v>3.13</c:v>
                </c:pt>
                <c:pt idx="3144">
                  <c:v>3.22</c:v>
                </c:pt>
                <c:pt idx="3145">
                  <c:v>3.11</c:v>
                </c:pt>
                <c:pt idx="3146">
                  <c:v>3.21</c:v>
                </c:pt>
                <c:pt idx="3147">
                  <c:v>3.46</c:v>
                </c:pt>
                <c:pt idx="3148">
                  <c:v>3.15</c:v>
                </c:pt>
                <c:pt idx="3149">
                  <c:v>3.12</c:v>
                </c:pt>
                <c:pt idx="3150">
                  <c:v>2.9499999999999997</c:v>
                </c:pt>
                <c:pt idx="3151">
                  <c:v>3.3</c:v>
                </c:pt>
                <c:pt idx="3152">
                  <c:v>3.18</c:v>
                </c:pt>
                <c:pt idx="3153">
                  <c:v>3.12</c:v>
                </c:pt>
                <c:pt idx="3154">
                  <c:v>3.58</c:v>
                </c:pt>
                <c:pt idx="3155">
                  <c:v>3.22</c:v>
                </c:pt>
                <c:pt idx="3156">
                  <c:v>3.4299999999999997</c:v>
                </c:pt>
                <c:pt idx="3157">
                  <c:v>3</c:v>
                </c:pt>
                <c:pt idx="3158">
                  <c:v>3.15</c:v>
                </c:pt>
                <c:pt idx="3159">
                  <c:v>2.9899999999999998</c:v>
                </c:pt>
                <c:pt idx="3160">
                  <c:v>3.12</c:v>
                </c:pt>
                <c:pt idx="3161">
                  <c:v>3.01</c:v>
                </c:pt>
                <c:pt idx="3162">
                  <c:v>3.03</c:v>
                </c:pt>
                <c:pt idx="3163">
                  <c:v>3.09</c:v>
                </c:pt>
                <c:pt idx="3164">
                  <c:v>2.9299999999999997</c:v>
                </c:pt>
                <c:pt idx="3165">
                  <c:v>3.2800000000000002</c:v>
                </c:pt>
                <c:pt idx="3166">
                  <c:v>3.3499999999999988</c:v>
                </c:pt>
                <c:pt idx="3167">
                  <c:v>3.4499999999999997</c:v>
                </c:pt>
                <c:pt idx="3168">
                  <c:v>3.13</c:v>
                </c:pt>
                <c:pt idx="3169">
                  <c:v>3.2600000000000002</c:v>
                </c:pt>
                <c:pt idx="3170">
                  <c:v>3.19</c:v>
                </c:pt>
                <c:pt idx="3171">
                  <c:v>3.1</c:v>
                </c:pt>
                <c:pt idx="3172">
                  <c:v>2.96</c:v>
                </c:pt>
                <c:pt idx="3173">
                  <c:v>3.16</c:v>
                </c:pt>
                <c:pt idx="3174">
                  <c:v>3.07</c:v>
                </c:pt>
                <c:pt idx="3175">
                  <c:v>2.9699999999999998</c:v>
                </c:pt>
                <c:pt idx="3176">
                  <c:v>3.04</c:v>
                </c:pt>
                <c:pt idx="3177">
                  <c:v>3.14</c:v>
                </c:pt>
                <c:pt idx="3178">
                  <c:v>3.19</c:v>
                </c:pt>
                <c:pt idx="3179">
                  <c:v>3.4099999999999997</c:v>
                </c:pt>
                <c:pt idx="3180">
                  <c:v>3.57</c:v>
                </c:pt>
                <c:pt idx="3181">
                  <c:v>3.6</c:v>
                </c:pt>
                <c:pt idx="3182">
                  <c:v>4.03</c:v>
                </c:pt>
                <c:pt idx="3183">
                  <c:v>3.62</c:v>
                </c:pt>
                <c:pt idx="3184">
                  <c:v>3.3499999999999988</c:v>
                </c:pt>
                <c:pt idx="3185">
                  <c:v>3.32</c:v>
                </c:pt>
                <c:pt idx="3186">
                  <c:v>4.1399999999999997</c:v>
                </c:pt>
                <c:pt idx="3187">
                  <c:v>3.2600000000000002</c:v>
                </c:pt>
                <c:pt idx="3188">
                  <c:v>3.13</c:v>
                </c:pt>
                <c:pt idx="3189">
                  <c:v>3.3099999999999987</c:v>
                </c:pt>
                <c:pt idx="3190">
                  <c:v>3.25</c:v>
                </c:pt>
                <c:pt idx="3191">
                  <c:v>3.2800000000000002</c:v>
                </c:pt>
                <c:pt idx="3192">
                  <c:v>3.57</c:v>
                </c:pt>
                <c:pt idx="3193">
                  <c:v>3.38</c:v>
                </c:pt>
                <c:pt idx="3194">
                  <c:v>3.42</c:v>
                </c:pt>
                <c:pt idx="3195">
                  <c:v>3.21</c:v>
                </c:pt>
                <c:pt idx="3196">
                  <c:v>3.2800000000000002</c:v>
                </c:pt>
                <c:pt idx="3197">
                  <c:v>3.14</c:v>
                </c:pt>
                <c:pt idx="3198">
                  <c:v>3.2800000000000002</c:v>
                </c:pt>
                <c:pt idx="3199">
                  <c:v>3.3499999999999988</c:v>
                </c:pt>
                <c:pt idx="3200">
                  <c:v>3.2800000000000002</c:v>
                </c:pt>
                <c:pt idx="3201">
                  <c:v>3.4299999999999997</c:v>
                </c:pt>
                <c:pt idx="3202">
                  <c:v>3.4299999999999997</c:v>
                </c:pt>
                <c:pt idx="3203">
                  <c:v>3.32</c:v>
                </c:pt>
                <c:pt idx="3204">
                  <c:v>3.3899999999999997</c:v>
                </c:pt>
                <c:pt idx="3205">
                  <c:v>3.46</c:v>
                </c:pt>
                <c:pt idx="3206">
                  <c:v>3.6</c:v>
                </c:pt>
                <c:pt idx="3207">
                  <c:v>3.25</c:v>
                </c:pt>
                <c:pt idx="3208">
                  <c:v>3.54</c:v>
                </c:pt>
                <c:pt idx="3209">
                  <c:v>3.32</c:v>
                </c:pt>
                <c:pt idx="3210">
                  <c:v>3.09</c:v>
                </c:pt>
                <c:pt idx="3211">
                  <c:v>2.73</c:v>
                </c:pt>
                <c:pt idx="3212">
                  <c:v>2.8699999999999997</c:v>
                </c:pt>
                <c:pt idx="3213">
                  <c:v>3.09</c:v>
                </c:pt>
                <c:pt idx="3214">
                  <c:v>2.94</c:v>
                </c:pt>
                <c:pt idx="3215">
                  <c:v>2.62</c:v>
                </c:pt>
                <c:pt idx="3216">
                  <c:v>2.84</c:v>
                </c:pt>
                <c:pt idx="3217">
                  <c:v>3.06</c:v>
                </c:pt>
                <c:pt idx="3218">
                  <c:v>2.9899999999999998</c:v>
                </c:pt>
                <c:pt idx="3219">
                  <c:v>2.8699999999999997</c:v>
                </c:pt>
                <c:pt idx="3220">
                  <c:v>3.09</c:v>
                </c:pt>
                <c:pt idx="3221">
                  <c:v>3</c:v>
                </c:pt>
                <c:pt idx="3222">
                  <c:v>2.62</c:v>
                </c:pt>
                <c:pt idx="3223">
                  <c:v>2.54</c:v>
                </c:pt>
                <c:pt idx="3224">
                  <c:v>3.09</c:v>
                </c:pt>
                <c:pt idx="3225">
                  <c:v>2.9299999999999997</c:v>
                </c:pt>
                <c:pt idx="3226">
                  <c:v>3.11</c:v>
                </c:pt>
                <c:pt idx="3227">
                  <c:v>2.9099999999999997</c:v>
                </c:pt>
                <c:pt idx="3228">
                  <c:v>3.07</c:v>
                </c:pt>
                <c:pt idx="3229">
                  <c:v>3.12</c:v>
                </c:pt>
                <c:pt idx="3230">
                  <c:v>3.14</c:v>
                </c:pt>
                <c:pt idx="3231">
                  <c:v>3.15</c:v>
                </c:pt>
                <c:pt idx="3232">
                  <c:v>3.2600000000000002</c:v>
                </c:pt>
                <c:pt idx="3233">
                  <c:v>3.4499999999999997</c:v>
                </c:pt>
                <c:pt idx="3234">
                  <c:v>3.4899999999999998</c:v>
                </c:pt>
                <c:pt idx="3235">
                  <c:v>3.3099999999999987</c:v>
                </c:pt>
                <c:pt idx="3236">
                  <c:v>3.51</c:v>
                </c:pt>
                <c:pt idx="3237">
                  <c:v>3.4299999999999997</c:v>
                </c:pt>
                <c:pt idx="3238">
                  <c:v>3.11</c:v>
                </c:pt>
                <c:pt idx="3239">
                  <c:v>3.04</c:v>
                </c:pt>
                <c:pt idx="3240">
                  <c:v>3.12</c:v>
                </c:pt>
                <c:pt idx="3241">
                  <c:v>3.25</c:v>
                </c:pt>
                <c:pt idx="3242">
                  <c:v>3.13</c:v>
                </c:pt>
                <c:pt idx="3243">
                  <c:v>3.04</c:v>
                </c:pt>
                <c:pt idx="3244">
                  <c:v>3.3899999999999997</c:v>
                </c:pt>
                <c:pt idx="3245">
                  <c:v>3.22</c:v>
                </c:pt>
                <c:pt idx="3246">
                  <c:v>3.22</c:v>
                </c:pt>
                <c:pt idx="3247">
                  <c:v>3.3099999999999987</c:v>
                </c:pt>
                <c:pt idx="3248">
                  <c:v>3.14</c:v>
                </c:pt>
                <c:pt idx="3249">
                  <c:v>3.2</c:v>
                </c:pt>
                <c:pt idx="3250">
                  <c:v>3.18</c:v>
                </c:pt>
                <c:pt idx="3251">
                  <c:v>3.59</c:v>
                </c:pt>
                <c:pt idx="3252">
                  <c:v>3.19</c:v>
                </c:pt>
                <c:pt idx="3253">
                  <c:v>3.23</c:v>
                </c:pt>
                <c:pt idx="3254">
                  <c:v>3.2</c:v>
                </c:pt>
                <c:pt idx="3255">
                  <c:v>3.27</c:v>
                </c:pt>
                <c:pt idx="3256">
                  <c:v>3.2600000000000002</c:v>
                </c:pt>
                <c:pt idx="3257">
                  <c:v>3.22</c:v>
                </c:pt>
                <c:pt idx="3258">
                  <c:v>3.17</c:v>
                </c:pt>
                <c:pt idx="3259">
                  <c:v>3.19</c:v>
                </c:pt>
                <c:pt idx="3260">
                  <c:v>2.8899999999999997</c:v>
                </c:pt>
                <c:pt idx="3261">
                  <c:v>2.88</c:v>
                </c:pt>
                <c:pt idx="3262">
                  <c:v>2.2599999999999998</c:v>
                </c:pt>
                <c:pt idx="3263">
                  <c:v>2.73</c:v>
                </c:pt>
                <c:pt idx="3264">
                  <c:v>2.11</c:v>
                </c:pt>
                <c:pt idx="3265">
                  <c:v>2.7600000000000002</c:v>
                </c:pt>
                <c:pt idx="3266">
                  <c:v>2.66</c:v>
                </c:pt>
                <c:pt idx="3267">
                  <c:v>2.57</c:v>
                </c:pt>
                <c:pt idx="3268">
                  <c:v>2.86</c:v>
                </c:pt>
                <c:pt idx="3269">
                  <c:v>2.5</c:v>
                </c:pt>
                <c:pt idx="3270">
                  <c:v>2.9099999999999997</c:v>
                </c:pt>
                <c:pt idx="3271">
                  <c:v>3.2</c:v>
                </c:pt>
                <c:pt idx="3272">
                  <c:v>2.88</c:v>
                </c:pt>
                <c:pt idx="3273">
                  <c:v>2.7600000000000002</c:v>
                </c:pt>
                <c:pt idx="3274">
                  <c:v>2.8099999999999987</c:v>
                </c:pt>
                <c:pt idx="3275">
                  <c:v>2.9299999999999997</c:v>
                </c:pt>
                <c:pt idx="3276">
                  <c:v>3.16</c:v>
                </c:pt>
                <c:pt idx="3277">
                  <c:v>3.27</c:v>
                </c:pt>
                <c:pt idx="3278">
                  <c:v>3.3</c:v>
                </c:pt>
                <c:pt idx="3279">
                  <c:v>3.48</c:v>
                </c:pt>
                <c:pt idx="3280">
                  <c:v>3.56</c:v>
                </c:pt>
                <c:pt idx="3281">
                  <c:v>3.61</c:v>
                </c:pt>
                <c:pt idx="3282">
                  <c:v>3.68</c:v>
                </c:pt>
                <c:pt idx="3283">
                  <c:v>3.9099999999999997</c:v>
                </c:pt>
                <c:pt idx="3284">
                  <c:v>3.86</c:v>
                </c:pt>
                <c:pt idx="3285">
                  <c:v>3.4899999999999998</c:v>
                </c:pt>
                <c:pt idx="3286">
                  <c:v>4.07</c:v>
                </c:pt>
                <c:pt idx="3287">
                  <c:v>4.03</c:v>
                </c:pt>
                <c:pt idx="3288">
                  <c:v>3.52</c:v>
                </c:pt>
                <c:pt idx="3289">
                  <c:v>4.25</c:v>
                </c:pt>
                <c:pt idx="3290">
                  <c:v>3.62</c:v>
                </c:pt>
                <c:pt idx="3291">
                  <c:v>3.8899999999999997</c:v>
                </c:pt>
                <c:pt idx="3292">
                  <c:v>3.7</c:v>
                </c:pt>
                <c:pt idx="3293">
                  <c:v>3.88</c:v>
                </c:pt>
                <c:pt idx="3294">
                  <c:v>3.9299999999999997</c:v>
                </c:pt>
                <c:pt idx="3295">
                  <c:v>3.57</c:v>
                </c:pt>
                <c:pt idx="3296">
                  <c:v>3.7800000000000002</c:v>
                </c:pt>
                <c:pt idx="3297">
                  <c:v>4.22</c:v>
                </c:pt>
                <c:pt idx="3298">
                  <c:v>4.1399999999999997</c:v>
                </c:pt>
                <c:pt idx="3299">
                  <c:v>3.7600000000000002</c:v>
                </c:pt>
                <c:pt idx="3300">
                  <c:v>3.71</c:v>
                </c:pt>
                <c:pt idx="3301">
                  <c:v>3.8299999999999987</c:v>
                </c:pt>
                <c:pt idx="3302">
                  <c:v>3.61</c:v>
                </c:pt>
                <c:pt idx="3303">
                  <c:v>4.03</c:v>
                </c:pt>
                <c:pt idx="3304">
                  <c:v>3.63</c:v>
                </c:pt>
                <c:pt idx="3305">
                  <c:v>3.48</c:v>
                </c:pt>
                <c:pt idx="3306">
                  <c:v>3.42</c:v>
                </c:pt>
                <c:pt idx="3307">
                  <c:v>3.3299999999999987</c:v>
                </c:pt>
                <c:pt idx="3308">
                  <c:v>2.75</c:v>
                </c:pt>
                <c:pt idx="3309">
                  <c:v>3.06</c:v>
                </c:pt>
                <c:pt idx="3310">
                  <c:v>2.86</c:v>
                </c:pt>
                <c:pt idx="3311">
                  <c:v>2.84</c:v>
                </c:pt>
                <c:pt idx="3312">
                  <c:v>2.86</c:v>
                </c:pt>
                <c:pt idx="3313">
                  <c:v>3.02</c:v>
                </c:pt>
                <c:pt idx="3314">
                  <c:v>3.06</c:v>
                </c:pt>
                <c:pt idx="3315">
                  <c:v>3.1</c:v>
                </c:pt>
                <c:pt idx="3316">
                  <c:v>3.02</c:v>
                </c:pt>
                <c:pt idx="3317">
                  <c:v>2.62</c:v>
                </c:pt>
                <c:pt idx="3318">
                  <c:v>3.2600000000000002</c:v>
                </c:pt>
                <c:pt idx="3319">
                  <c:v>3.24</c:v>
                </c:pt>
                <c:pt idx="3320">
                  <c:v>3.21</c:v>
                </c:pt>
                <c:pt idx="3321">
                  <c:v>3.27</c:v>
                </c:pt>
                <c:pt idx="3322">
                  <c:v>3.21</c:v>
                </c:pt>
                <c:pt idx="3323">
                  <c:v>3.25</c:v>
                </c:pt>
                <c:pt idx="3324">
                  <c:v>3.2</c:v>
                </c:pt>
                <c:pt idx="3325">
                  <c:v>3.4499999999999997</c:v>
                </c:pt>
                <c:pt idx="3326">
                  <c:v>3.4</c:v>
                </c:pt>
                <c:pt idx="3327">
                  <c:v>3.7600000000000002</c:v>
                </c:pt>
                <c:pt idx="3328">
                  <c:v>3.55</c:v>
                </c:pt>
                <c:pt idx="3329">
                  <c:v>4.05</c:v>
                </c:pt>
                <c:pt idx="3330">
                  <c:v>4.1199999999999966</c:v>
                </c:pt>
                <c:pt idx="3331">
                  <c:v>3.53</c:v>
                </c:pt>
                <c:pt idx="3332">
                  <c:v>3.67</c:v>
                </c:pt>
                <c:pt idx="3333">
                  <c:v>3.48</c:v>
                </c:pt>
                <c:pt idx="3334">
                  <c:v>3.6</c:v>
                </c:pt>
                <c:pt idx="3335">
                  <c:v>3.7600000000000002</c:v>
                </c:pt>
                <c:pt idx="3336">
                  <c:v>3.34</c:v>
                </c:pt>
                <c:pt idx="3337">
                  <c:v>3.21</c:v>
                </c:pt>
                <c:pt idx="3338">
                  <c:v>4.1599999999999975</c:v>
                </c:pt>
                <c:pt idx="3339">
                  <c:v>3.53</c:v>
                </c:pt>
                <c:pt idx="3340">
                  <c:v>3.98</c:v>
                </c:pt>
                <c:pt idx="3341">
                  <c:v>3.9299999999999997</c:v>
                </c:pt>
                <c:pt idx="3342">
                  <c:v>4.0999999999999996</c:v>
                </c:pt>
                <c:pt idx="3343">
                  <c:v>4.04</c:v>
                </c:pt>
                <c:pt idx="3344">
                  <c:v>3.42</c:v>
                </c:pt>
                <c:pt idx="3345">
                  <c:v>3.42</c:v>
                </c:pt>
                <c:pt idx="3346">
                  <c:v>3.55</c:v>
                </c:pt>
                <c:pt idx="3347">
                  <c:v>3.55</c:v>
                </c:pt>
                <c:pt idx="3348">
                  <c:v>4.0199999999999996</c:v>
                </c:pt>
                <c:pt idx="3349">
                  <c:v>3.9499999999999997</c:v>
                </c:pt>
                <c:pt idx="3350">
                  <c:v>4.07</c:v>
                </c:pt>
                <c:pt idx="3351">
                  <c:v>4.1199999999999966</c:v>
                </c:pt>
                <c:pt idx="3352">
                  <c:v>3.84</c:v>
                </c:pt>
                <c:pt idx="3353">
                  <c:v>3.63</c:v>
                </c:pt>
                <c:pt idx="3354">
                  <c:v>3.4099999999999997</c:v>
                </c:pt>
                <c:pt idx="3355">
                  <c:v>3.29</c:v>
                </c:pt>
                <c:pt idx="3356">
                  <c:v>2.13</c:v>
                </c:pt>
                <c:pt idx="3357">
                  <c:v>2.74</c:v>
                </c:pt>
                <c:pt idx="3358">
                  <c:v>2.2400000000000002</c:v>
                </c:pt>
                <c:pt idx="3359">
                  <c:v>2.3099999999999987</c:v>
                </c:pt>
                <c:pt idx="3360">
                  <c:v>2.9499999999999997</c:v>
                </c:pt>
                <c:pt idx="3361">
                  <c:v>3.02</c:v>
                </c:pt>
                <c:pt idx="3362">
                  <c:v>2.77</c:v>
                </c:pt>
                <c:pt idx="3363">
                  <c:v>2.5299999999999998</c:v>
                </c:pt>
                <c:pt idx="3364">
                  <c:v>2.67</c:v>
                </c:pt>
                <c:pt idx="3365">
                  <c:v>2.75</c:v>
                </c:pt>
                <c:pt idx="3366">
                  <c:v>2.98</c:v>
                </c:pt>
                <c:pt idx="3367">
                  <c:v>3.07</c:v>
                </c:pt>
                <c:pt idx="3368">
                  <c:v>3.08</c:v>
                </c:pt>
                <c:pt idx="3369">
                  <c:v>3.13</c:v>
                </c:pt>
                <c:pt idx="3370">
                  <c:v>3.2600000000000002</c:v>
                </c:pt>
                <c:pt idx="3371">
                  <c:v>3.1</c:v>
                </c:pt>
                <c:pt idx="3372">
                  <c:v>3.2800000000000002</c:v>
                </c:pt>
                <c:pt idx="3373">
                  <c:v>3.2800000000000002</c:v>
                </c:pt>
                <c:pt idx="3374">
                  <c:v>3.4299999999999997</c:v>
                </c:pt>
                <c:pt idx="3375">
                  <c:v>3.8099999999999987</c:v>
                </c:pt>
                <c:pt idx="3376">
                  <c:v>4.08</c:v>
                </c:pt>
                <c:pt idx="3377">
                  <c:v>3.64</c:v>
                </c:pt>
                <c:pt idx="3378">
                  <c:v>4.2</c:v>
                </c:pt>
                <c:pt idx="3379">
                  <c:v>3.32</c:v>
                </c:pt>
                <c:pt idx="3380">
                  <c:v>3.67</c:v>
                </c:pt>
                <c:pt idx="3381">
                  <c:v>3.7800000000000002</c:v>
                </c:pt>
                <c:pt idx="3382">
                  <c:v>3.9899999999999998</c:v>
                </c:pt>
                <c:pt idx="3383">
                  <c:v>3.9</c:v>
                </c:pt>
                <c:pt idx="3384">
                  <c:v>3.3</c:v>
                </c:pt>
                <c:pt idx="3385">
                  <c:v>3.63</c:v>
                </c:pt>
                <c:pt idx="3386">
                  <c:v>3.23</c:v>
                </c:pt>
                <c:pt idx="3387">
                  <c:v>3.3299999999999987</c:v>
                </c:pt>
                <c:pt idx="3388">
                  <c:v>3.2800000000000002</c:v>
                </c:pt>
                <c:pt idx="3389">
                  <c:v>3.6</c:v>
                </c:pt>
                <c:pt idx="3390">
                  <c:v>3.2800000000000002</c:v>
                </c:pt>
                <c:pt idx="3391">
                  <c:v>3.7800000000000002</c:v>
                </c:pt>
                <c:pt idx="3392">
                  <c:v>3.3</c:v>
                </c:pt>
                <c:pt idx="3393">
                  <c:v>3.4499999999999997</c:v>
                </c:pt>
                <c:pt idx="3394">
                  <c:v>3.58</c:v>
                </c:pt>
                <c:pt idx="3395">
                  <c:v>3.3</c:v>
                </c:pt>
                <c:pt idx="3396">
                  <c:v>3.61</c:v>
                </c:pt>
                <c:pt idx="3397">
                  <c:v>3.5</c:v>
                </c:pt>
                <c:pt idx="3398">
                  <c:v>3.58</c:v>
                </c:pt>
                <c:pt idx="3399">
                  <c:v>3.69</c:v>
                </c:pt>
                <c:pt idx="3400">
                  <c:v>3.3899999999999997</c:v>
                </c:pt>
                <c:pt idx="3401">
                  <c:v>3.3699999999999997</c:v>
                </c:pt>
                <c:pt idx="3402">
                  <c:v>3.05</c:v>
                </c:pt>
                <c:pt idx="3403">
                  <c:v>3.22</c:v>
                </c:pt>
                <c:pt idx="3404">
                  <c:v>2.71</c:v>
                </c:pt>
                <c:pt idx="3405">
                  <c:v>2.9099999999999997</c:v>
                </c:pt>
                <c:pt idx="3406">
                  <c:v>2.8299999999999987</c:v>
                </c:pt>
                <c:pt idx="3407">
                  <c:v>3.24</c:v>
                </c:pt>
                <c:pt idx="3408">
                  <c:v>3.19</c:v>
                </c:pt>
                <c:pt idx="3409">
                  <c:v>3.14</c:v>
                </c:pt>
                <c:pt idx="3410">
                  <c:v>3.05</c:v>
                </c:pt>
                <c:pt idx="3411">
                  <c:v>3.11</c:v>
                </c:pt>
                <c:pt idx="3412">
                  <c:v>3.17</c:v>
                </c:pt>
                <c:pt idx="3413">
                  <c:v>2.9299999999999997</c:v>
                </c:pt>
                <c:pt idx="3414">
                  <c:v>3.14</c:v>
                </c:pt>
                <c:pt idx="3415">
                  <c:v>2.8099999999999987</c:v>
                </c:pt>
                <c:pt idx="3416">
                  <c:v>2.9299999999999997</c:v>
                </c:pt>
                <c:pt idx="3417">
                  <c:v>3.13</c:v>
                </c:pt>
                <c:pt idx="3418">
                  <c:v>3</c:v>
                </c:pt>
                <c:pt idx="3419">
                  <c:v>3.12</c:v>
                </c:pt>
                <c:pt idx="3420">
                  <c:v>3.2800000000000002</c:v>
                </c:pt>
                <c:pt idx="3421">
                  <c:v>3.2800000000000002</c:v>
                </c:pt>
                <c:pt idx="3422">
                  <c:v>3.21</c:v>
                </c:pt>
                <c:pt idx="3423">
                  <c:v>3.3099999999999987</c:v>
                </c:pt>
                <c:pt idx="3424">
                  <c:v>3.21</c:v>
                </c:pt>
                <c:pt idx="3425">
                  <c:v>3.2600000000000002</c:v>
                </c:pt>
                <c:pt idx="3426">
                  <c:v>3.16</c:v>
                </c:pt>
                <c:pt idx="3427">
                  <c:v>3.17</c:v>
                </c:pt>
                <c:pt idx="3428">
                  <c:v>3.3299999999999987</c:v>
                </c:pt>
                <c:pt idx="3429">
                  <c:v>3.25</c:v>
                </c:pt>
                <c:pt idx="3430">
                  <c:v>3.29</c:v>
                </c:pt>
                <c:pt idx="3431">
                  <c:v>3.3499999999999988</c:v>
                </c:pt>
                <c:pt idx="3432">
                  <c:v>3.27</c:v>
                </c:pt>
                <c:pt idx="3433">
                  <c:v>3.25</c:v>
                </c:pt>
                <c:pt idx="3434">
                  <c:v>3.13</c:v>
                </c:pt>
                <c:pt idx="3435">
                  <c:v>3.4099999999999997</c:v>
                </c:pt>
                <c:pt idx="3436">
                  <c:v>3.15</c:v>
                </c:pt>
                <c:pt idx="3437">
                  <c:v>3.36</c:v>
                </c:pt>
                <c:pt idx="3438">
                  <c:v>3.3</c:v>
                </c:pt>
                <c:pt idx="3439">
                  <c:v>3.3499999999999988</c:v>
                </c:pt>
                <c:pt idx="3440">
                  <c:v>3.23</c:v>
                </c:pt>
                <c:pt idx="3441">
                  <c:v>3.29</c:v>
                </c:pt>
                <c:pt idx="3442">
                  <c:v>3.15</c:v>
                </c:pt>
                <c:pt idx="3443">
                  <c:v>3.21</c:v>
                </c:pt>
                <c:pt idx="3444">
                  <c:v>3.18</c:v>
                </c:pt>
                <c:pt idx="3445">
                  <c:v>3.8499999999999988</c:v>
                </c:pt>
                <c:pt idx="3446">
                  <c:v>3.69</c:v>
                </c:pt>
                <c:pt idx="3447">
                  <c:v>3.38</c:v>
                </c:pt>
                <c:pt idx="3448">
                  <c:v>3.3</c:v>
                </c:pt>
                <c:pt idx="3449">
                  <c:v>3.52</c:v>
                </c:pt>
                <c:pt idx="3450">
                  <c:v>3.4099999999999997</c:v>
                </c:pt>
                <c:pt idx="3451">
                  <c:v>3.32</c:v>
                </c:pt>
                <c:pt idx="3452">
                  <c:v>3.4099999999999997</c:v>
                </c:pt>
                <c:pt idx="3453">
                  <c:v>3.3499999999999988</c:v>
                </c:pt>
                <c:pt idx="3454">
                  <c:v>3.2600000000000002</c:v>
                </c:pt>
                <c:pt idx="3455">
                  <c:v>2.9099999999999997</c:v>
                </c:pt>
                <c:pt idx="3456">
                  <c:v>3.11</c:v>
                </c:pt>
                <c:pt idx="3457">
                  <c:v>3.04</c:v>
                </c:pt>
                <c:pt idx="3458">
                  <c:v>3.2800000000000002</c:v>
                </c:pt>
                <c:pt idx="3459">
                  <c:v>3.12</c:v>
                </c:pt>
                <c:pt idx="3460">
                  <c:v>2.96</c:v>
                </c:pt>
                <c:pt idx="3461">
                  <c:v>2.96</c:v>
                </c:pt>
                <c:pt idx="3462">
                  <c:v>2.88</c:v>
                </c:pt>
                <c:pt idx="3463">
                  <c:v>2.73</c:v>
                </c:pt>
                <c:pt idx="3464">
                  <c:v>3.06</c:v>
                </c:pt>
                <c:pt idx="3465">
                  <c:v>3.15</c:v>
                </c:pt>
                <c:pt idx="3466">
                  <c:v>3.6</c:v>
                </c:pt>
                <c:pt idx="3467">
                  <c:v>3.24</c:v>
                </c:pt>
                <c:pt idx="3468">
                  <c:v>3.8499999999999988</c:v>
                </c:pt>
                <c:pt idx="3469">
                  <c:v>3.7600000000000002</c:v>
                </c:pt>
                <c:pt idx="3470">
                  <c:v>3.9099999999999997</c:v>
                </c:pt>
                <c:pt idx="3471">
                  <c:v>4</c:v>
                </c:pt>
                <c:pt idx="3472">
                  <c:v>4.45</c:v>
                </c:pt>
                <c:pt idx="3473">
                  <c:v>3.7</c:v>
                </c:pt>
                <c:pt idx="3474">
                  <c:v>3.61</c:v>
                </c:pt>
                <c:pt idx="3475">
                  <c:v>3.3299999999999987</c:v>
                </c:pt>
                <c:pt idx="3476">
                  <c:v>3.69</c:v>
                </c:pt>
                <c:pt idx="3477">
                  <c:v>3.3099999999999987</c:v>
                </c:pt>
                <c:pt idx="3478">
                  <c:v>3.42</c:v>
                </c:pt>
                <c:pt idx="3479">
                  <c:v>3.4099999999999997</c:v>
                </c:pt>
                <c:pt idx="3480">
                  <c:v>3.46</c:v>
                </c:pt>
                <c:pt idx="3481">
                  <c:v>3.54</c:v>
                </c:pt>
                <c:pt idx="3482">
                  <c:v>3.8099999999999987</c:v>
                </c:pt>
                <c:pt idx="3483">
                  <c:v>4.03</c:v>
                </c:pt>
                <c:pt idx="3484">
                  <c:v>3.8499999999999988</c:v>
                </c:pt>
                <c:pt idx="3485">
                  <c:v>3.86</c:v>
                </c:pt>
                <c:pt idx="3486">
                  <c:v>3.8</c:v>
                </c:pt>
                <c:pt idx="3487">
                  <c:v>3.8</c:v>
                </c:pt>
                <c:pt idx="3488">
                  <c:v>3.38</c:v>
                </c:pt>
                <c:pt idx="3489">
                  <c:v>3.4499999999999997</c:v>
                </c:pt>
                <c:pt idx="3490">
                  <c:v>3.66</c:v>
                </c:pt>
                <c:pt idx="3491">
                  <c:v>3.55</c:v>
                </c:pt>
                <c:pt idx="3492">
                  <c:v>3.42</c:v>
                </c:pt>
                <c:pt idx="3493">
                  <c:v>3.54</c:v>
                </c:pt>
                <c:pt idx="3494">
                  <c:v>3.7800000000000002</c:v>
                </c:pt>
                <c:pt idx="3495">
                  <c:v>3.98</c:v>
                </c:pt>
                <c:pt idx="3496">
                  <c:v>3.94</c:v>
                </c:pt>
                <c:pt idx="3497">
                  <c:v>10.709999999999999</c:v>
                </c:pt>
                <c:pt idx="3498">
                  <c:v>3.77</c:v>
                </c:pt>
                <c:pt idx="3499">
                  <c:v>3.4299999999999997</c:v>
                </c:pt>
                <c:pt idx="3500">
                  <c:v>3.19</c:v>
                </c:pt>
                <c:pt idx="3501">
                  <c:v>3.05</c:v>
                </c:pt>
                <c:pt idx="3502">
                  <c:v>3.17</c:v>
                </c:pt>
                <c:pt idx="3503">
                  <c:v>3.08</c:v>
                </c:pt>
                <c:pt idx="3504">
                  <c:v>3.15</c:v>
                </c:pt>
                <c:pt idx="3505">
                  <c:v>3.23</c:v>
                </c:pt>
                <c:pt idx="3506">
                  <c:v>2.3499999999999988</c:v>
                </c:pt>
                <c:pt idx="3507">
                  <c:v>2.61</c:v>
                </c:pt>
                <c:pt idx="3508">
                  <c:v>2.48</c:v>
                </c:pt>
                <c:pt idx="3509">
                  <c:v>2.9299999999999997</c:v>
                </c:pt>
                <c:pt idx="3510">
                  <c:v>2.64</c:v>
                </c:pt>
                <c:pt idx="3511">
                  <c:v>3.11</c:v>
                </c:pt>
                <c:pt idx="3512">
                  <c:v>3.36</c:v>
                </c:pt>
                <c:pt idx="3513">
                  <c:v>3.23</c:v>
                </c:pt>
                <c:pt idx="3514">
                  <c:v>3.2</c:v>
                </c:pt>
                <c:pt idx="3515">
                  <c:v>3.2800000000000002</c:v>
                </c:pt>
                <c:pt idx="3516">
                  <c:v>3.3699999999999997</c:v>
                </c:pt>
                <c:pt idx="3517">
                  <c:v>3.32</c:v>
                </c:pt>
                <c:pt idx="3518">
                  <c:v>3.59</c:v>
                </c:pt>
                <c:pt idx="3519">
                  <c:v>3.3099999999999987</c:v>
                </c:pt>
                <c:pt idx="3520">
                  <c:v>3.3</c:v>
                </c:pt>
                <c:pt idx="3521">
                  <c:v>3.4099999999999997</c:v>
                </c:pt>
                <c:pt idx="3522">
                  <c:v>3.46</c:v>
                </c:pt>
                <c:pt idx="3523">
                  <c:v>3.3099999999999987</c:v>
                </c:pt>
                <c:pt idx="3524">
                  <c:v>3.27</c:v>
                </c:pt>
                <c:pt idx="3525">
                  <c:v>3.5</c:v>
                </c:pt>
                <c:pt idx="3526">
                  <c:v>3.3099999999999987</c:v>
                </c:pt>
                <c:pt idx="3527">
                  <c:v>3.65</c:v>
                </c:pt>
                <c:pt idx="3528">
                  <c:v>3.16</c:v>
                </c:pt>
                <c:pt idx="3529">
                  <c:v>3.7</c:v>
                </c:pt>
                <c:pt idx="3530">
                  <c:v>3.5</c:v>
                </c:pt>
                <c:pt idx="3531">
                  <c:v>3.68</c:v>
                </c:pt>
                <c:pt idx="3532">
                  <c:v>3.38</c:v>
                </c:pt>
                <c:pt idx="3533">
                  <c:v>3.4099999999999997</c:v>
                </c:pt>
                <c:pt idx="3534">
                  <c:v>3.5</c:v>
                </c:pt>
                <c:pt idx="3535">
                  <c:v>3.38</c:v>
                </c:pt>
                <c:pt idx="3536">
                  <c:v>3.36</c:v>
                </c:pt>
                <c:pt idx="3537">
                  <c:v>3.32</c:v>
                </c:pt>
                <c:pt idx="3538">
                  <c:v>3.3499999999999988</c:v>
                </c:pt>
                <c:pt idx="3539">
                  <c:v>3.51</c:v>
                </c:pt>
                <c:pt idx="3540">
                  <c:v>3.53</c:v>
                </c:pt>
                <c:pt idx="3541">
                  <c:v>3.6</c:v>
                </c:pt>
                <c:pt idx="3542">
                  <c:v>3.51</c:v>
                </c:pt>
                <c:pt idx="3543">
                  <c:v>3.4</c:v>
                </c:pt>
                <c:pt idx="3544">
                  <c:v>3.2800000000000002</c:v>
                </c:pt>
                <c:pt idx="3545">
                  <c:v>3.11</c:v>
                </c:pt>
                <c:pt idx="3546">
                  <c:v>3.2600000000000002</c:v>
                </c:pt>
                <c:pt idx="3547">
                  <c:v>3.11</c:v>
                </c:pt>
                <c:pt idx="3548">
                  <c:v>3.13</c:v>
                </c:pt>
                <c:pt idx="3549">
                  <c:v>3.13</c:v>
                </c:pt>
                <c:pt idx="3550">
                  <c:v>3.04</c:v>
                </c:pt>
                <c:pt idx="3551">
                  <c:v>2.9299999999999997</c:v>
                </c:pt>
                <c:pt idx="3552">
                  <c:v>2.79</c:v>
                </c:pt>
                <c:pt idx="3553">
                  <c:v>3.03</c:v>
                </c:pt>
                <c:pt idx="3554">
                  <c:v>3.08</c:v>
                </c:pt>
                <c:pt idx="3555">
                  <c:v>2.8299999999999987</c:v>
                </c:pt>
                <c:pt idx="3556">
                  <c:v>3.13</c:v>
                </c:pt>
                <c:pt idx="3557">
                  <c:v>3.04</c:v>
                </c:pt>
                <c:pt idx="3558">
                  <c:v>3.14</c:v>
                </c:pt>
                <c:pt idx="3559">
                  <c:v>3.13</c:v>
                </c:pt>
                <c:pt idx="3560">
                  <c:v>3.11</c:v>
                </c:pt>
                <c:pt idx="3561">
                  <c:v>3.03</c:v>
                </c:pt>
                <c:pt idx="3562">
                  <c:v>3.13</c:v>
                </c:pt>
                <c:pt idx="3563">
                  <c:v>3.13</c:v>
                </c:pt>
                <c:pt idx="3564">
                  <c:v>3.18</c:v>
                </c:pt>
                <c:pt idx="3565">
                  <c:v>3.12</c:v>
                </c:pt>
                <c:pt idx="3566">
                  <c:v>3.29</c:v>
                </c:pt>
                <c:pt idx="3567">
                  <c:v>3</c:v>
                </c:pt>
                <c:pt idx="3568">
                  <c:v>3.22</c:v>
                </c:pt>
                <c:pt idx="3569">
                  <c:v>3.3899999999999997</c:v>
                </c:pt>
                <c:pt idx="3570">
                  <c:v>3.07</c:v>
                </c:pt>
                <c:pt idx="3571">
                  <c:v>3.13</c:v>
                </c:pt>
                <c:pt idx="3572">
                  <c:v>3.11</c:v>
                </c:pt>
                <c:pt idx="3573">
                  <c:v>3.3099999999999987</c:v>
                </c:pt>
                <c:pt idx="3574">
                  <c:v>3.25</c:v>
                </c:pt>
                <c:pt idx="3575">
                  <c:v>3.14</c:v>
                </c:pt>
                <c:pt idx="3576">
                  <c:v>3.22</c:v>
                </c:pt>
                <c:pt idx="3577">
                  <c:v>3.25</c:v>
                </c:pt>
                <c:pt idx="3578">
                  <c:v>3.16</c:v>
                </c:pt>
                <c:pt idx="3579">
                  <c:v>3.24</c:v>
                </c:pt>
                <c:pt idx="3580">
                  <c:v>3.27</c:v>
                </c:pt>
                <c:pt idx="3581">
                  <c:v>3.53</c:v>
                </c:pt>
                <c:pt idx="3582">
                  <c:v>3.14</c:v>
                </c:pt>
                <c:pt idx="3583">
                  <c:v>3.25</c:v>
                </c:pt>
                <c:pt idx="3584">
                  <c:v>3.14</c:v>
                </c:pt>
                <c:pt idx="3585">
                  <c:v>3.27</c:v>
                </c:pt>
                <c:pt idx="3586">
                  <c:v>3.08</c:v>
                </c:pt>
                <c:pt idx="3587">
                  <c:v>3.08</c:v>
                </c:pt>
                <c:pt idx="3588">
                  <c:v>3.2600000000000002</c:v>
                </c:pt>
                <c:pt idx="3589">
                  <c:v>3.05</c:v>
                </c:pt>
                <c:pt idx="3590">
                  <c:v>3.32</c:v>
                </c:pt>
                <c:pt idx="3591">
                  <c:v>3.16</c:v>
                </c:pt>
                <c:pt idx="3592">
                  <c:v>3.12</c:v>
                </c:pt>
                <c:pt idx="3593">
                  <c:v>2.92</c:v>
                </c:pt>
                <c:pt idx="3594">
                  <c:v>2.9499999999999997</c:v>
                </c:pt>
                <c:pt idx="3595">
                  <c:v>2.9299999999999997</c:v>
                </c:pt>
                <c:pt idx="3596">
                  <c:v>2.98</c:v>
                </c:pt>
                <c:pt idx="3597">
                  <c:v>2.94</c:v>
                </c:pt>
                <c:pt idx="3598">
                  <c:v>2.9499999999999997</c:v>
                </c:pt>
                <c:pt idx="3599">
                  <c:v>3.01</c:v>
                </c:pt>
                <c:pt idx="3600">
                  <c:v>2.9299999999999997</c:v>
                </c:pt>
                <c:pt idx="3601">
                  <c:v>3.11</c:v>
                </c:pt>
                <c:pt idx="3602">
                  <c:v>2.9699999999999998</c:v>
                </c:pt>
                <c:pt idx="3603">
                  <c:v>2.98</c:v>
                </c:pt>
                <c:pt idx="3604">
                  <c:v>3.01</c:v>
                </c:pt>
                <c:pt idx="3605">
                  <c:v>2.98</c:v>
                </c:pt>
                <c:pt idx="3606">
                  <c:v>3.01</c:v>
                </c:pt>
                <c:pt idx="3607">
                  <c:v>3.04</c:v>
                </c:pt>
                <c:pt idx="3608">
                  <c:v>3.09</c:v>
                </c:pt>
                <c:pt idx="3609">
                  <c:v>3.2</c:v>
                </c:pt>
                <c:pt idx="3610">
                  <c:v>3.1</c:v>
                </c:pt>
                <c:pt idx="3611">
                  <c:v>2.9699999999999998</c:v>
                </c:pt>
                <c:pt idx="3612">
                  <c:v>3.3499999999999988</c:v>
                </c:pt>
                <c:pt idx="3613">
                  <c:v>3.08</c:v>
                </c:pt>
                <c:pt idx="3614">
                  <c:v>3.07</c:v>
                </c:pt>
                <c:pt idx="3615">
                  <c:v>3.27</c:v>
                </c:pt>
                <c:pt idx="3616">
                  <c:v>3.61</c:v>
                </c:pt>
                <c:pt idx="3617">
                  <c:v>3.19</c:v>
                </c:pt>
                <c:pt idx="3618">
                  <c:v>3.4299999999999997</c:v>
                </c:pt>
                <c:pt idx="3619">
                  <c:v>3.3899999999999997</c:v>
                </c:pt>
                <c:pt idx="3620">
                  <c:v>3.44</c:v>
                </c:pt>
                <c:pt idx="3621">
                  <c:v>3.5</c:v>
                </c:pt>
                <c:pt idx="3622">
                  <c:v>3.46</c:v>
                </c:pt>
                <c:pt idx="3623">
                  <c:v>3.44</c:v>
                </c:pt>
                <c:pt idx="3624">
                  <c:v>3.34</c:v>
                </c:pt>
                <c:pt idx="3625">
                  <c:v>3.3099999999999987</c:v>
                </c:pt>
                <c:pt idx="3626">
                  <c:v>3.25</c:v>
                </c:pt>
                <c:pt idx="3627">
                  <c:v>3.55</c:v>
                </c:pt>
                <c:pt idx="3628">
                  <c:v>3.3899999999999997</c:v>
                </c:pt>
                <c:pt idx="3629">
                  <c:v>3.7</c:v>
                </c:pt>
                <c:pt idx="3630">
                  <c:v>3.18</c:v>
                </c:pt>
                <c:pt idx="3631">
                  <c:v>3.22</c:v>
                </c:pt>
                <c:pt idx="3632">
                  <c:v>3.36</c:v>
                </c:pt>
                <c:pt idx="3633">
                  <c:v>3.53</c:v>
                </c:pt>
                <c:pt idx="3634">
                  <c:v>3.54</c:v>
                </c:pt>
                <c:pt idx="3635">
                  <c:v>3.32</c:v>
                </c:pt>
                <c:pt idx="3636">
                  <c:v>3.36</c:v>
                </c:pt>
                <c:pt idx="3637">
                  <c:v>3.2800000000000002</c:v>
                </c:pt>
                <c:pt idx="3638">
                  <c:v>3.3099999999999987</c:v>
                </c:pt>
                <c:pt idx="3639">
                  <c:v>3.51</c:v>
                </c:pt>
                <c:pt idx="3640">
                  <c:v>3.3699999999999997</c:v>
                </c:pt>
                <c:pt idx="3641">
                  <c:v>3.21</c:v>
                </c:pt>
                <c:pt idx="3642">
                  <c:v>3.2600000000000002</c:v>
                </c:pt>
                <c:pt idx="3643">
                  <c:v>3.18</c:v>
                </c:pt>
                <c:pt idx="3644">
                  <c:v>3.32</c:v>
                </c:pt>
                <c:pt idx="3645">
                  <c:v>3.3</c:v>
                </c:pt>
                <c:pt idx="3646">
                  <c:v>3.21</c:v>
                </c:pt>
                <c:pt idx="3647">
                  <c:v>3.17</c:v>
                </c:pt>
                <c:pt idx="3648">
                  <c:v>3.22</c:v>
                </c:pt>
                <c:pt idx="3649">
                  <c:v>3.13</c:v>
                </c:pt>
                <c:pt idx="3650">
                  <c:v>3</c:v>
                </c:pt>
                <c:pt idx="3651">
                  <c:v>3.02</c:v>
                </c:pt>
                <c:pt idx="3652">
                  <c:v>3.1</c:v>
                </c:pt>
                <c:pt idx="3653">
                  <c:v>3.15</c:v>
                </c:pt>
                <c:pt idx="3654">
                  <c:v>2.8499999999999988</c:v>
                </c:pt>
                <c:pt idx="3655">
                  <c:v>3.08</c:v>
                </c:pt>
                <c:pt idx="3656">
                  <c:v>2.79</c:v>
                </c:pt>
                <c:pt idx="3657">
                  <c:v>2.75</c:v>
                </c:pt>
                <c:pt idx="3658">
                  <c:v>2.96</c:v>
                </c:pt>
                <c:pt idx="3659">
                  <c:v>2.94</c:v>
                </c:pt>
                <c:pt idx="3660">
                  <c:v>2.9499999999999997</c:v>
                </c:pt>
                <c:pt idx="3661">
                  <c:v>2.92</c:v>
                </c:pt>
                <c:pt idx="3662">
                  <c:v>3.17</c:v>
                </c:pt>
                <c:pt idx="3663">
                  <c:v>4.03</c:v>
                </c:pt>
                <c:pt idx="3664">
                  <c:v>3.3499999999999988</c:v>
                </c:pt>
                <c:pt idx="3665">
                  <c:v>3.55</c:v>
                </c:pt>
                <c:pt idx="3666">
                  <c:v>3.3299999999999987</c:v>
                </c:pt>
                <c:pt idx="3667">
                  <c:v>3.17</c:v>
                </c:pt>
                <c:pt idx="3668">
                  <c:v>3.29</c:v>
                </c:pt>
                <c:pt idx="3669">
                  <c:v>3.36</c:v>
                </c:pt>
                <c:pt idx="3670">
                  <c:v>3.2</c:v>
                </c:pt>
                <c:pt idx="3671">
                  <c:v>3.2600000000000002</c:v>
                </c:pt>
                <c:pt idx="3672">
                  <c:v>3.22</c:v>
                </c:pt>
                <c:pt idx="3673">
                  <c:v>3.11</c:v>
                </c:pt>
                <c:pt idx="3674">
                  <c:v>3.17</c:v>
                </c:pt>
                <c:pt idx="3675">
                  <c:v>3.19</c:v>
                </c:pt>
                <c:pt idx="3676">
                  <c:v>3.2</c:v>
                </c:pt>
                <c:pt idx="3677">
                  <c:v>3.09</c:v>
                </c:pt>
                <c:pt idx="3678">
                  <c:v>3.27</c:v>
                </c:pt>
                <c:pt idx="3679">
                  <c:v>3.15</c:v>
                </c:pt>
                <c:pt idx="3680">
                  <c:v>3.16</c:v>
                </c:pt>
                <c:pt idx="3681">
                  <c:v>3.17</c:v>
                </c:pt>
                <c:pt idx="3682">
                  <c:v>2.9699999999999998</c:v>
                </c:pt>
                <c:pt idx="3683">
                  <c:v>3.14</c:v>
                </c:pt>
                <c:pt idx="3684">
                  <c:v>3.29</c:v>
                </c:pt>
                <c:pt idx="3685">
                  <c:v>3.4099999999999997</c:v>
                </c:pt>
                <c:pt idx="3686">
                  <c:v>3.01</c:v>
                </c:pt>
                <c:pt idx="3687">
                  <c:v>3.03</c:v>
                </c:pt>
                <c:pt idx="3688">
                  <c:v>3.04</c:v>
                </c:pt>
                <c:pt idx="3689">
                  <c:v>3.04</c:v>
                </c:pt>
                <c:pt idx="3690">
                  <c:v>2.94</c:v>
                </c:pt>
                <c:pt idx="3691">
                  <c:v>2.84</c:v>
                </c:pt>
                <c:pt idx="3692">
                  <c:v>2.38</c:v>
                </c:pt>
                <c:pt idx="3693">
                  <c:v>2.4499999999999997</c:v>
                </c:pt>
                <c:pt idx="3694">
                  <c:v>2.82</c:v>
                </c:pt>
                <c:pt idx="3695">
                  <c:v>2.8499999999999988</c:v>
                </c:pt>
                <c:pt idx="3696">
                  <c:v>2.1</c:v>
                </c:pt>
                <c:pt idx="3697">
                  <c:v>2.8099999999999987</c:v>
                </c:pt>
                <c:pt idx="3698">
                  <c:v>2.38</c:v>
                </c:pt>
                <c:pt idx="3699">
                  <c:v>2.88</c:v>
                </c:pt>
                <c:pt idx="3700">
                  <c:v>2.8699999999999997</c:v>
                </c:pt>
                <c:pt idx="3701">
                  <c:v>2.9699999999999998</c:v>
                </c:pt>
                <c:pt idx="3702">
                  <c:v>2.46</c:v>
                </c:pt>
                <c:pt idx="3703">
                  <c:v>2.3199999999999967</c:v>
                </c:pt>
                <c:pt idx="3704">
                  <c:v>2.7800000000000002</c:v>
                </c:pt>
                <c:pt idx="3705">
                  <c:v>2.82</c:v>
                </c:pt>
                <c:pt idx="3706">
                  <c:v>2.98</c:v>
                </c:pt>
                <c:pt idx="3707">
                  <c:v>2.9</c:v>
                </c:pt>
                <c:pt idx="3708">
                  <c:v>3.19</c:v>
                </c:pt>
                <c:pt idx="3709">
                  <c:v>2.9499999999999997</c:v>
                </c:pt>
                <c:pt idx="3710">
                  <c:v>3.17</c:v>
                </c:pt>
                <c:pt idx="3711">
                  <c:v>3.17</c:v>
                </c:pt>
                <c:pt idx="3712">
                  <c:v>3.71</c:v>
                </c:pt>
                <c:pt idx="3713">
                  <c:v>3.17</c:v>
                </c:pt>
                <c:pt idx="3714">
                  <c:v>3.24</c:v>
                </c:pt>
                <c:pt idx="3715">
                  <c:v>3.2</c:v>
                </c:pt>
                <c:pt idx="3716">
                  <c:v>3.05</c:v>
                </c:pt>
                <c:pt idx="3717">
                  <c:v>3.56</c:v>
                </c:pt>
                <c:pt idx="3718">
                  <c:v>3.24</c:v>
                </c:pt>
                <c:pt idx="3719">
                  <c:v>3.6</c:v>
                </c:pt>
                <c:pt idx="3720">
                  <c:v>3.07</c:v>
                </c:pt>
                <c:pt idx="3721">
                  <c:v>3.46</c:v>
                </c:pt>
                <c:pt idx="3722">
                  <c:v>3.64</c:v>
                </c:pt>
                <c:pt idx="3723">
                  <c:v>3.54</c:v>
                </c:pt>
                <c:pt idx="3724">
                  <c:v>3.13</c:v>
                </c:pt>
                <c:pt idx="3725">
                  <c:v>3.11</c:v>
                </c:pt>
                <c:pt idx="3726">
                  <c:v>3.02</c:v>
                </c:pt>
                <c:pt idx="3727">
                  <c:v>3.21</c:v>
                </c:pt>
                <c:pt idx="3728">
                  <c:v>3.17</c:v>
                </c:pt>
                <c:pt idx="3729">
                  <c:v>3.36</c:v>
                </c:pt>
                <c:pt idx="3730">
                  <c:v>2.98</c:v>
                </c:pt>
                <c:pt idx="3731">
                  <c:v>3.08</c:v>
                </c:pt>
                <c:pt idx="3732">
                  <c:v>3.18</c:v>
                </c:pt>
                <c:pt idx="3733">
                  <c:v>3.34</c:v>
                </c:pt>
                <c:pt idx="3734">
                  <c:v>3.24</c:v>
                </c:pt>
                <c:pt idx="3735">
                  <c:v>3.1</c:v>
                </c:pt>
                <c:pt idx="3736">
                  <c:v>3.02</c:v>
                </c:pt>
                <c:pt idx="3737">
                  <c:v>2.9</c:v>
                </c:pt>
                <c:pt idx="3738">
                  <c:v>2.9499999999999997</c:v>
                </c:pt>
                <c:pt idx="3739">
                  <c:v>3.12</c:v>
                </c:pt>
                <c:pt idx="3740">
                  <c:v>3.22</c:v>
                </c:pt>
                <c:pt idx="3741">
                  <c:v>3.04</c:v>
                </c:pt>
                <c:pt idx="3742">
                  <c:v>2.63</c:v>
                </c:pt>
                <c:pt idx="3743">
                  <c:v>2.8899999999999997</c:v>
                </c:pt>
                <c:pt idx="3744">
                  <c:v>2.5499999999999998</c:v>
                </c:pt>
                <c:pt idx="3745">
                  <c:v>3.09</c:v>
                </c:pt>
                <c:pt idx="3746">
                  <c:v>2.56</c:v>
                </c:pt>
                <c:pt idx="3747">
                  <c:v>2.73</c:v>
                </c:pt>
                <c:pt idx="3748">
                  <c:v>2.71</c:v>
                </c:pt>
                <c:pt idx="3749">
                  <c:v>2.4499999999999997</c:v>
                </c:pt>
                <c:pt idx="3750">
                  <c:v>2.79</c:v>
                </c:pt>
                <c:pt idx="3751">
                  <c:v>2.63</c:v>
                </c:pt>
                <c:pt idx="3752">
                  <c:v>3.02</c:v>
                </c:pt>
                <c:pt idx="3753">
                  <c:v>2.92</c:v>
                </c:pt>
                <c:pt idx="3754">
                  <c:v>3.03</c:v>
                </c:pt>
                <c:pt idx="3755">
                  <c:v>2.8699999999999997</c:v>
                </c:pt>
                <c:pt idx="3756">
                  <c:v>2.9299999999999997</c:v>
                </c:pt>
                <c:pt idx="3757">
                  <c:v>3.06</c:v>
                </c:pt>
                <c:pt idx="3758">
                  <c:v>3.15</c:v>
                </c:pt>
                <c:pt idx="3759">
                  <c:v>3.3099999999999987</c:v>
                </c:pt>
                <c:pt idx="3760">
                  <c:v>3.07</c:v>
                </c:pt>
                <c:pt idx="3761">
                  <c:v>3.2</c:v>
                </c:pt>
                <c:pt idx="3762">
                  <c:v>2.9099999999999997</c:v>
                </c:pt>
                <c:pt idx="3763">
                  <c:v>3.25</c:v>
                </c:pt>
                <c:pt idx="3764">
                  <c:v>3.38</c:v>
                </c:pt>
                <c:pt idx="3765">
                  <c:v>3.13</c:v>
                </c:pt>
                <c:pt idx="3766">
                  <c:v>3.64</c:v>
                </c:pt>
                <c:pt idx="3767">
                  <c:v>3.19</c:v>
                </c:pt>
                <c:pt idx="3768">
                  <c:v>3.2</c:v>
                </c:pt>
                <c:pt idx="3769">
                  <c:v>2.84</c:v>
                </c:pt>
                <c:pt idx="3770">
                  <c:v>3.25</c:v>
                </c:pt>
                <c:pt idx="3771">
                  <c:v>3.1</c:v>
                </c:pt>
                <c:pt idx="3772">
                  <c:v>3.44</c:v>
                </c:pt>
                <c:pt idx="3773">
                  <c:v>3.18</c:v>
                </c:pt>
                <c:pt idx="3774">
                  <c:v>3.4299999999999997</c:v>
                </c:pt>
                <c:pt idx="3775">
                  <c:v>3.24</c:v>
                </c:pt>
                <c:pt idx="3776">
                  <c:v>3.02</c:v>
                </c:pt>
                <c:pt idx="3777">
                  <c:v>2.9699999999999998</c:v>
                </c:pt>
                <c:pt idx="3778">
                  <c:v>3.2</c:v>
                </c:pt>
                <c:pt idx="3779">
                  <c:v>3.06</c:v>
                </c:pt>
                <c:pt idx="3780">
                  <c:v>3.01</c:v>
                </c:pt>
                <c:pt idx="3781">
                  <c:v>3.21</c:v>
                </c:pt>
                <c:pt idx="3782">
                  <c:v>2.9499999999999997</c:v>
                </c:pt>
                <c:pt idx="3783">
                  <c:v>3.4</c:v>
                </c:pt>
                <c:pt idx="3784">
                  <c:v>2.9499999999999997</c:v>
                </c:pt>
                <c:pt idx="3785">
                  <c:v>3.25</c:v>
                </c:pt>
                <c:pt idx="3786">
                  <c:v>2.92</c:v>
                </c:pt>
                <c:pt idx="3787">
                  <c:v>2.8899999999999997</c:v>
                </c:pt>
                <c:pt idx="3788">
                  <c:v>2.74</c:v>
                </c:pt>
                <c:pt idx="3789">
                  <c:v>3.08</c:v>
                </c:pt>
                <c:pt idx="3790">
                  <c:v>3.01</c:v>
                </c:pt>
                <c:pt idx="3791">
                  <c:v>2.8899999999999997</c:v>
                </c:pt>
                <c:pt idx="3792">
                  <c:v>2.75</c:v>
                </c:pt>
                <c:pt idx="3793">
                  <c:v>2.98</c:v>
                </c:pt>
                <c:pt idx="3794">
                  <c:v>2.8499999999999988</c:v>
                </c:pt>
                <c:pt idx="3795">
                  <c:v>2.9</c:v>
                </c:pt>
                <c:pt idx="3796">
                  <c:v>3</c:v>
                </c:pt>
                <c:pt idx="3797">
                  <c:v>2.79</c:v>
                </c:pt>
                <c:pt idx="3798">
                  <c:v>2.8</c:v>
                </c:pt>
                <c:pt idx="3799">
                  <c:v>2.7600000000000002</c:v>
                </c:pt>
                <c:pt idx="3800">
                  <c:v>2.63</c:v>
                </c:pt>
                <c:pt idx="3801">
                  <c:v>2.92</c:v>
                </c:pt>
                <c:pt idx="3802">
                  <c:v>2.98</c:v>
                </c:pt>
                <c:pt idx="3803">
                  <c:v>2.94</c:v>
                </c:pt>
                <c:pt idx="3804">
                  <c:v>3.08</c:v>
                </c:pt>
                <c:pt idx="3805">
                  <c:v>2.94</c:v>
                </c:pt>
                <c:pt idx="3806">
                  <c:v>3.1</c:v>
                </c:pt>
                <c:pt idx="3807">
                  <c:v>3.56</c:v>
                </c:pt>
                <c:pt idx="3808">
                  <c:v>3.32</c:v>
                </c:pt>
                <c:pt idx="3809">
                  <c:v>3.75</c:v>
                </c:pt>
                <c:pt idx="3810">
                  <c:v>3.8899999999999997</c:v>
                </c:pt>
                <c:pt idx="3811">
                  <c:v>3.51</c:v>
                </c:pt>
                <c:pt idx="3812">
                  <c:v>3.94</c:v>
                </c:pt>
                <c:pt idx="3813">
                  <c:v>4.03</c:v>
                </c:pt>
                <c:pt idx="3814">
                  <c:v>3.79</c:v>
                </c:pt>
                <c:pt idx="3815">
                  <c:v>3.61</c:v>
                </c:pt>
                <c:pt idx="3816">
                  <c:v>3.4699999999999998</c:v>
                </c:pt>
                <c:pt idx="3817">
                  <c:v>3.38</c:v>
                </c:pt>
                <c:pt idx="3818">
                  <c:v>3.4499999999999997</c:v>
                </c:pt>
                <c:pt idx="3819">
                  <c:v>3.21</c:v>
                </c:pt>
                <c:pt idx="3820">
                  <c:v>3.8499999999999988</c:v>
                </c:pt>
                <c:pt idx="3821">
                  <c:v>4.34</c:v>
                </c:pt>
                <c:pt idx="3822">
                  <c:v>3.29</c:v>
                </c:pt>
                <c:pt idx="3823">
                  <c:v>3.52</c:v>
                </c:pt>
                <c:pt idx="3824">
                  <c:v>4.03</c:v>
                </c:pt>
                <c:pt idx="3825">
                  <c:v>3.44</c:v>
                </c:pt>
                <c:pt idx="3826">
                  <c:v>3.54</c:v>
                </c:pt>
                <c:pt idx="3827">
                  <c:v>4.17</c:v>
                </c:pt>
                <c:pt idx="3828">
                  <c:v>3.68</c:v>
                </c:pt>
                <c:pt idx="3829">
                  <c:v>3.24</c:v>
                </c:pt>
                <c:pt idx="3830">
                  <c:v>2.9899999999999998</c:v>
                </c:pt>
                <c:pt idx="3831">
                  <c:v>3.36</c:v>
                </c:pt>
                <c:pt idx="3832">
                  <c:v>3.25</c:v>
                </c:pt>
                <c:pt idx="3833">
                  <c:v>3.03</c:v>
                </c:pt>
                <c:pt idx="3834">
                  <c:v>3.2</c:v>
                </c:pt>
                <c:pt idx="3835">
                  <c:v>2.82</c:v>
                </c:pt>
                <c:pt idx="3836">
                  <c:v>2.5499999999999998</c:v>
                </c:pt>
                <c:pt idx="3837">
                  <c:v>2.74</c:v>
                </c:pt>
                <c:pt idx="3838">
                  <c:v>2.63</c:v>
                </c:pt>
                <c:pt idx="3839">
                  <c:v>2.86</c:v>
                </c:pt>
                <c:pt idx="3840">
                  <c:v>2.79</c:v>
                </c:pt>
                <c:pt idx="3841">
                  <c:v>2.9299999999999997</c:v>
                </c:pt>
                <c:pt idx="3842">
                  <c:v>2.74</c:v>
                </c:pt>
                <c:pt idx="3843">
                  <c:v>2.12</c:v>
                </c:pt>
                <c:pt idx="3844">
                  <c:v>2.3899999999999997</c:v>
                </c:pt>
                <c:pt idx="3845">
                  <c:v>2.1</c:v>
                </c:pt>
                <c:pt idx="3846">
                  <c:v>2.3099999999999987</c:v>
                </c:pt>
                <c:pt idx="3847">
                  <c:v>2.79</c:v>
                </c:pt>
                <c:pt idx="3848">
                  <c:v>2.8499999999999988</c:v>
                </c:pt>
                <c:pt idx="3849">
                  <c:v>2.58</c:v>
                </c:pt>
                <c:pt idx="3850">
                  <c:v>2.73</c:v>
                </c:pt>
                <c:pt idx="3851">
                  <c:v>2.86</c:v>
                </c:pt>
                <c:pt idx="3852">
                  <c:v>2.9299999999999997</c:v>
                </c:pt>
                <c:pt idx="3853">
                  <c:v>2.8099999999999987</c:v>
                </c:pt>
                <c:pt idx="3854">
                  <c:v>2.88</c:v>
                </c:pt>
                <c:pt idx="3855">
                  <c:v>2.8699999999999997</c:v>
                </c:pt>
                <c:pt idx="3856">
                  <c:v>3.03</c:v>
                </c:pt>
                <c:pt idx="3857">
                  <c:v>3.09</c:v>
                </c:pt>
                <c:pt idx="3858">
                  <c:v>2.96</c:v>
                </c:pt>
                <c:pt idx="3859">
                  <c:v>2.88</c:v>
                </c:pt>
                <c:pt idx="3860">
                  <c:v>2.9499999999999997</c:v>
                </c:pt>
                <c:pt idx="3861">
                  <c:v>3.11</c:v>
                </c:pt>
                <c:pt idx="3862">
                  <c:v>3.17</c:v>
                </c:pt>
                <c:pt idx="3863">
                  <c:v>3.11</c:v>
                </c:pt>
                <c:pt idx="3864">
                  <c:v>2.98</c:v>
                </c:pt>
                <c:pt idx="3865">
                  <c:v>2.9699999999999998</c:v>
                </c:pt>
                <c:pt idx="3866">
                  <c:v>3.04</c:v>
                </c:pt>
                <c:pt idx="3867">
                  <c:v>2.9</c:v>
                </c:pt>
                <c:pt idx="3868">
                  <c:v>3.2</c:v>
                </c:pt>
                <c:pt idx="3869">
                  <c:v>3.23</c:v>
                </c:pt>
                <c:pt idx="3870">
                  <c:v>2.96</c:v>
                </c:pt>
                <c:pt idx="3871">
                  <c:v>2.7800000000000002</c:v>
                </c:pt>
                <c:pt idx="3872">
                  <c:v>2.96</c:v>
                </c:pt>
                <c:pt idx="3873">
                  <c:v>3.03</c:v>
                </c:pt>
                <c:pt idx="3874">
                  <c:v>3.18</c:v>
                </c:pt>
                <c:pt idx="3875">
                  <c:v>2.94</c:v>
                </c:pt>
                <c:pt idx="3876">
                  <c:v>3.59</c:v>
                </c:pt>
                <c:pt idx="3877">
                  <c:v>3.06</c:v>
                </c:pt>
                <c:pt idx="3878">
                  <c:v>2.86</c:v>
                </c:pt>
                <c:pt idx="3879">
                  <c:v>2.7600000000000002</c:v>
                </c:pt>
                <c:pt idx="3880">
                  <c:v>2.74</c:v>
                </c:pt>
                <c:pt idx="3881">
                  <c:v>2.73</c:v>
                </c:pt>
                <c:pt idx="3882">
                  <c:v>2.9</c:v>
                </c:pt>
                <c:pt idx="3883">
                  <c:v>2.61</c:v>
                </c:pt>
                <c:pt idx="3884">
                  <c:v>2.73</c:v>
                </c:pt>
                <c:pt idx="3885">
                  <c:v>2.74</c:v>
                </c:pt>
                <c:pt idx="3886">
                  <c:v>2.56</c:v>
                </c:pt>
                <c:pt idx="3887">
                  <c:v>2.79</c:v>
                </c:pt>
                <c:pt idx="3888">
                  <c:v>2.71</c:v>
                </c:pt>
                <c:pt idx="3889">
                  <c:v>2.64</c:v>
                </c:pt>
                <c:pt idx="3890">
                  <c:v>2.56</c:v>
                </c:pt>
                <c:pt idx="3891">
                  <c:v>2.8299999999999987</c:v>
                </c:pt>
                <c:pt idx="3892">
                  <c:v>2.79</c:v>
                </c:pt>
                <c:pt idx="3893">
                  <c:v>2.7</c:v>
                </c:pt>
                <c:pt idx="3894">
                  <c:v>2.8499999999999988</c:v>
                </c:pt>
                <c:pt idx="3895">
                  <c:v>2.27</c:v>
                </c:pt>
                <c:pt idx="3896">
                  <c:v>2.71</c:v>
                </c:pt>
                <c:pt idx="3897">
                  <c:v>2.4899999999999998</c:v>
                </c:pt>
                <c:pt idx="3898">
                  <c:v>2.5499999999999998</c:v>
                </c:pt>
                <c:pt idx="3899">
                  <c:v>2.61</c:v>
                </c:pt>
                <c:pt idx="3900">
                  <c:v>2.62</c:v>
                </c:pt>
                <c:pt idx="3901">
                  <c:v>2.61</c:v>
                </c:pt>
                <c:pt idx="3902">
                  <c:v>2.86</c:v>
                </c:pt>
                <c:pt idx="3903">
                  <c:v>3.05</c:v>
                </c:pt>
                <c:pt idx="3904">
                  <c:v>3.48</c:v>
                </c:pt>
                <c:pt idx="3905">
                  <c:v>3.3699999999999997</c:v>
                </c:pt>
                <c:pt idx="3906">
                  <c:v>3.04</c:v>
                </c:pt>
                <c:pt idx="3907">
                  <c:v>3.1</c:v>
                </c:pt>
                <c:pt idx="3908">
                  <c:v>3.4299999999999997</c:v>
                </c:pt>
                <c:pt idx="3909">
                  <c:v>3.07</c:v>
                </c:pt>
                <c:pt idx="3910">
                  <c:v>3</c:v>
                </c:pt>
                <c:pt idx="3911">
                  <c:v>2.92</c:v>
                </c:pt>
                <c:pt idx="3912">
                  <c:v>2.92</c:v>
                </c:pt>
                <c:pt idx="3913">
                  <c:v>2.74</c:v>
                </c:pt>
                <c:pt idx="3914">
                  <c:v>2.84</c:v>
                </c:pt>
                <c:pt idx="3915">
                  <c:v>2.84</c:v>
                </c:pt>
                <c:pt idx="3916">
                  <c:v>2.7600000000000002</c:v>
                </c:pt>
                <c:pt idx="3917">
                  <c:v>2.86</c:v>
                </c:pt>
                <c:pt idx="3918">
                  <c:v>2.8899999999999997</c:v>
                </c:pt>
                <c:pt idx="3919">
                  <c:v>2.8699999999999997</c:v>
                </c:pt>
                <c:pt idx="3920">
                  <c:v>2.92</c:v>
                </c:pt>
                <c:pt idx="3921">
                  <c:v>2.88</c:v>
                </c:pt>
                <c:pt idx="3922">
                  <c:v>2.8499999999999988</c:v>
                </c:pt>
                <c:pt idx="3923">
                  <c:v>2.77</c:v>
                </c:pt>
                <c:pt idx="3924">
                  <c:v>2.98</c:v>
                </c:pt>
                <c:pt idx="3925">
                  <c:v>2.88</c:v>
                </c:pt>
                <c:pt idx="3926">
                  <c:v>2.68</c:v>
                </c:pt>
                <c:pt idx="3927">
                  <c:v>2.7800000000000002</c:v>
                </c:pt>
                <c:pt idx="3928">
                  <c:v>2.75</c:v>
                </c:pt>
                <c:pt idx="3929">
                  <c:v>2.71</c:v>
                </c:pt>
                <c:pt idx="3930">
                  <c:v>2.72</c:v>
                </c:pt>
                <c:pt idx="3931">
                  <c:v>2.88</c:v>
                </c:pt>
                <c:pt idx="3932">
                  <c:v>2.74</c:v>
                </c:pt>
                <c:pt idx="3933">
                  <c:v>2.8099999999999987</c:v>
                </c:pt>
                <c:pt idx="3934">
                  <c:v>2.8099999999999987</c:v>
                </c:pt>
                <c:pt idx="3935">
                  <c:v>2.66</c:v>
                </c:pt>
                <c:pt idx="3936">
                  <c:v>2.64</c:v>
                </c:pt>
                <c:pt idx="3937">
                  <c:v>2.64</c:v>
                </c:pt>
                <c:pt idx="3938">
                  <c:v>2.82</c:v>
                </c:pt>
                <c:pt idx="3939">
                  <c:v>2.7600000000000002</c:v>
                </c:pt>
                <c:pt idx="3940">
                  <c:v>2.61</c:v>
                </c:pt>
                <c:pt idx="3941">
                  <c:v>2.63</c:v>
                </c:pt>
                <c:pt idx="3942">
                  <c:v>2.59</c:v>
                </c:pt>
                <c:pt idx="3943">
                  <c:v>2.72</c:v>
                </c:pt>
                <c:pt idx="3944">
                  <c:v>2.66</c:v>
                </c:pt>
                <c:pt idx="3945">
                  <c:v>2.8699999999999997</c:v>
                </c:pt>
                <c:pt idx="3946">
                  <c:v>2.9299999999999997</c:v>
                </c:pt>
                <c:pt idx="3947">
                  <c:v>2.88</c:v>
                </c:pt>
                <c:pt idx="3948">
                  <c:v>2.62</c:v>
                </c:pt>
                <c:pt idx="3949">
                  <c:v>2.74</c:v>
                </c:pt>
                <c:pt idx="3950">
                  <c:v>2.74</c:v>
                </c:pt>
                <c:pt idx="3951">
                  <c:v>2.8299999999999987</c:v>
                </c:pt>
                <c:pt idx="3952">
                  <c:v>2.8499999999999988</c:v>
                </c:pt>
                <c:pt idx="3953">
                  <c:v>2.8699999999999997</c:v>
                </c:pt>
                <c:pt idx="3954">
                  <c:v>2.82</c:v>
                </c:pt>
                <c:pt idx="3955">
                  <c:v>2.84</c:v>
                </c:pt>
                <c:pt idx="3956">
                  <c:v>2.92</c:v>
                </c:pt>
                <c:pt idx="3957">
                  <c:v>2.98</c:v>
                </c:pt>
                <c:pt idx="3958">
                  <c:v>2.9499999999999997</c:v>
                </c:pt>
                <c:pt idx="3959">
                  <c:v>2.8899999999999997</c:v>
                </c:pt>
                <c:pt idx="3960">
                  <c:v>2.8899999999999997</c:v>
                </c:pt>
                <c:pt idx="3961">
                  <c:v>2.86</c:v>
                </c:pt>
                <c:pt idx="3962">
                  <c:v>2.96</c:v>
                </c:pt>
                <c:pt idx="3963">
                  <c:v>2.8499999999999988</c:v>
                </c:pt>
                <c:pt idx="3964">
                  <c:v>2.9099999999999997</c:v>
                </c:pt>
                <c:pt idx="3965">
                  <c:v>2.8699999999999997</c:v>
                </c:pt>
                <c:pt idx="3966">
                  <c:v>2.86</c:v>
                </c:pt>
                <c:pt idx="3967">
                  <c:v>3.09</c:v>
                </c:pt>
                <c:pt idx="3968">
                  <c:v>2.9899999999999998</c:v>
                </c:pt>
                <c:pt idx="3969">
                  <c:v>2.8499999999999988</c:v>
                </c:pt>
                <c:pt idx="3970">
                  <c:v>2.9699999999999998</c:v>
                </c:pt>
                <c:pt idx="3971">
                  <c:v>2.9899999999999998</c:v>
                </c:pt>
                <c:pt idx="3972">
                  <c:v>3.11</c:v>
                </c:pt>
                <c:pt idx="3973">
                  <c:v>3.04</c:v>
                </c:pt>
                <c:pt idx="3974">
                  <c:v>3</c:v>
                </c:pt>
                <c:pt idx="3975">
                  <c:v>2.62</c:v>
                </c:pt>
                <c:pt idx="3976">
                  <c:v>2.64</c:v>
                </c:pt>
                <c:pt idx="3977">
                  <c:v>2.66</c:v>
                </c:pt>
                <c:pt idx="3978">
                  <c:v>2.4899999999999998</c:v>
                </c:pt>
                <c:pt idx="3979">
                  <c:v>2.59</c:v>
                </c:pt>
                <c:pt idx="3980">
                  <c:v>2.72</c:v>
                </c:pt>
                <c:pt idx="3981">
                  <c:v>2.6</c:v>
                </c:pt>
                <c:pt idx="3982">
                  <c:v>2.23</c:v>
                </c:pt>
                <c:pt idx="3983">
                  <c:v>2.19</c:v>
                </c:pt>
                <c:pt idx="3984">
                  <c:v>2.0499999999999998</c:v>
                </c:pt>
                <c:pt idx="3985">
                  <c:v>2.5499999999999998</c:v>
                </c:pt>
                <c:pt idx="3986">
                  <c:v>2.58</c:v>
                </c:pt>
                <c:pt idx="3987">
                  <c:v>2.2400000000000002</c:v>
                </c:pt>
                <c:pt idx="3988">
                  <c:v>2.3299999999999987</c:v>
                </c:pt>
                <c:pt idx="3989">
                  <c:v>2.34</c:v>
                </c:pt>
                <c:pt idx="3990">
                  <c:v>2.13</c:v>
                </c:pt>
                <c:pt idx="3991">
                  <c:v>2.3499999999999988</c:v>
                </c:pt>
                <c:pt idx="3992">
                  <c:v>2.15</c:v>
                </c:pt>
                <c:pt idx="3993">
                  <c:v>2.4299999999999997</c:v>
                </c:pt>
                <c:pt idx="3994">
                  <c:v>2.79</c:v>
                </c:pt>
                <c:pt idx="3995">
                  <c:v>2.7800000000000002</c:v>
                </c:pt>
                <c:pt idx="3996">
                  <c:v>2.8</c:v>
                </c:pt>
                <c:pt idx="3997">
                  <c:v>2.8499999999999988</c:v>
                </c:pt>
                <c:pt idx="3998">
                  <c:v>2.9099999999999997</c:v>
                </c:pt>
                <c:pt idx="3999">
                  <c:v>3.04</c:v>
                </c:pt>
                <c:pt idx="4000">
                  <c:v>3.63</c:v>
                </c:pt>
                <c:pt idx="4001">
                  <c:v>3.21</c:v>
                </c:pt>
                <c:pt idx="4002">
                  <c:v>3.06</c:v>
                </c:pt>
                <c:pt idx="4003">
                  <c:v>3.23</c:v>
                </c:pt>
                <c:pt idx="4004">
                  <c:v>3.4</c:v>
                </c:pt>
                <c:pt idx="4005">
                  <c:v>3.25</c:v>
                </c:pt>
                <c:pt idx="4006">
                  <c:v>2.9699999999999998</c:v>
                </c:pt>
                <c:pt idx="4007">
                  <c:v>3.07</c:v>
                </c:pt>
                <c:pt idx="4008">
                  <c:v>3.34</c:v>
                </c:pt>
                <c:pt idx="4009">
                  <c:v>3.11</c:v>
                </c:pt>
                <c:pt idx="4010">
                  <c:v>3.27</c:v>
                </c:pt>
                <c:pt idx="4011">
                  <c:v>3.23</c:v>
                </c:pt>
                <c:pt idx="4012">
                  <c:v>3.15</c:v>
                </c:pt>
                <c:pt idx="4013">
                  <c:v>3.8499999999999988</c:v>
                </c:pt>
                <c:pt idx="4014">
                  <c:v>3.17</c:v>
                </c:pt>
                <c:pt idx="4015">
                  <c:v>3.21</c:v>
                </c:pt>
                <c:pt idx="4016">
                  <c:v>3</c:v>
                </c:pt>
                <c:pt idx="4017">
                  <c:v>3.11</c:v>
                </c:pt>
                <c:pt idx="4018">
                  <c:v>3.29</c:v>
                </c:pt>
                <c:pt idx="4019">
                  <c:v>3.06</c:v>
                </c:pt>
                <c:pt idx="4020">
                  <c:v>3.18</c:v>
                </c:pt>
                <c:pt idx="4021">
                  <c:v>2.8499999999999988</c:v>
                </c:pt>
                <c:pt idx="4022">
                  <c:v>3.01</c:v>
                </c:pt>
                <c:pt idx="4023">
                  <c:v>2.8</c:v>
                </c:pt>
                <c:pt idx="4024">
                  <c:v>2.72</c:v>
                </c:pt>
                <c:pt idx="4025">
                  <c:v>2.86</c:v>
                </c:pt>
                <c:pt idx="4026">
                  <c:v>2.1</c:v>
                </c:pt>
                <c:pt idx="4027">
                  <c:v>1.8800000000000001</c:v>
                </c:pt>
                <c:pt idx="4028">
                  <c:v>2.1</c:v>
                </c:pt>
                <c:pt idx="4029">
                  <c:v>2.1</c:v>
                </c:pt>
                <c:pt idx="4030">
                  <c:v>1.8</c:v>
                </c:pt>
                <c:pt idx="4031">
                  <c:v>2.16</c:v>
                </c:pt>
                <c:pt idx="4032">
                  <c:v>2.3299999999999987</c:v>
                </c:pt>
                <c:pt idx="4033">
                  <c:v>2.2599999999999998</c:v>
                </c:pt>
                <c:pt idx="4034">
                  <c:v>2.04</c:v>
                </c:pt>
                <c:pt idx="4035">
                  <c:v>2.5099999999999998</c:v>
                </c:pt>
                <c:pt idx="4036">
                  <c:v>2.34</c:v>
                </c:pt>
                <c:pt idx="4037">
                  <c:v>2.12</c:v>
                </c:pt>
                <c:pt idx="4038">
                  <c:v>2.3299999999999987</c:v>
                </c:pt>
                <c:pt idx="4039">
                  <c:v>2.54</c:v>
                </c:pt>
                <c:pt idx="4040">
                  <c:v>2.8</c:v>
                </c:pt>
                <c:pt idx="4041">
                  <c:v>2.52</c:v>
                </c:pt>
                <c:pt idx="4042">
                  <c:v>2.3699999999999997</c:v>
                </c:pt>
                <c:pt idx="4043">
                  <c:v>2.4299999999999997</c:v>
                </c:pt>
                <c:pt idx="4044">
                  <c:v>2.59</c:v>
                </c:pt>
                <c:pt idx="4045">
                  <c:v>2.7</c:v>
                </c:pt>
                <c:pt idx="4046">
                  <c:v>2.7600000000000002</c:v>
                </c:pt>
                <c:pt idx="4047">
                  <c:v>3.3099999999999987</c:v>
                </c:pt>
                <c:pt idx="4048">
                  <c:v>3.04</c:v>
                </c:pt>
                <c:pt idx="4049">
                  <c:v>3.08</c:v>
                </c:pt>
                <c:pt idx="4050">
                  <c:v>2.9499999999999997</c:v>
                </c:pt>
                <c:pt idx="4051">
                  <c:v>2.9899999999999998</c:v>
                </c:pt>
                <c:pt idx="4052">
                  <c:v>3.9899999999999998</c:v>
                </c:pt>
                <c:pt idx="4053">
                  <c:v>3.11</c:v>
                </c:pt>
                <c:pt idx="4054">
                  <c:v>2.6</c:v>
                </c:pt>
                <c:pt idx="4055">
                  <c:v>3.11</c:v>
                </c:pt>
                <c:pt idx="4056">
                  <c:v>2.7800000000000002</c:v>
                </c:pt>
                <c:pt idx="4057">
                  <c:v>2.73</c:v>
                </c:pt>
                <c:pt idx="4058">
                  <c:v>2.74</c:v>
                </c:pt>
                <c:pt idx="4059">
                  <c:v>3.02</c:v>
                </c:pt>
                <c:pt idx="4060">
                  <c:v>2.98</c:v>
                </c:pt>
                <c:pt idx="4061">
                  <c:v>2.74</c:v>
                </c:pt>
                <c:pt idx="4062">
                  <c:v>2.8299999999999987</c:v>
                </c:pt>
                <c:pt idx="4063">
                  <c:v>2.86</c:v>
                </c:pt>
                <c:pt idx="4064">
                  <c:v>3.23</c:v>
                </c:pt>
                <c:pt idx="4065">
                  <c:v>3.2</c:v>
                </c:pt>
                <c:pt idx="4066">
                  <c:v>2.9899999999999998</c:v>
                </c:pt>
                <c:pt idx="4067">
                  <c:v>2.86</c:v>
                </c:pt>
                <c:pt idx="4068">
                  <c:v>3.23</c:v>
                </c:pt>
                <c:pt idx="4069">
                  <c:v>3.15</c:v>
                </c:pt>
                <c:pt idx="4070">
                  <c:v>2.61</c:v>
                </c:pt>
                <c:pt idx="4071">
                  <c:v>2.8499999999999988</c:v>
                </c:pt>
                <c:pt idx="4072">
                  <c:v>2.4</c:v>
                </c:pt>
                <c:pt idx="4073">
                  <c:v>2.64</c:v>
                </c:pt>
                <c:pt idx="4074">
                  <c:v>2.48</c:v>
                </c:pt>
                <c:pt idx="4075">
                  <c:v>2.0699999999999998</c:v>
                </c:pt>
                <c:pt idx="4076">
                  <c:v>2.46</c:v>
                </c:pt>
                <c:pt idx="4077">
                  <c:v>2.46</c:v>
                </c:pt>
                <c:pt idx="4078">
                  <c:v>2.73</c:v>
                </c:pt>
                <c:pt idx="4079">
                  <c:v>2.64</c:v>
                </c:pt>
                <c:pt idx="4080">
                  <c:v>2.3199999999999967</c:v>
                </c:pt>
                <c:pt idx="4081">
                  <c:v>2.5499999999999998</c:v>
                </c:pt>
                <c:pt idx="4082">
                  <c:v>2.63</c:v>
                </c:pt>
                <c:pt idx="4083">
                  <c:v>2.23</c:v>
                </c:pt>
                <c:pt idx="4084">
                  <c:v>1.8800000000000001</c:v>
                </c:pt>
                <c:pt idx="4085">
                  <c:v>2.11</c:v>
                </c:pt>
                <c:pt idx="4086">
                  <c:v>2.2999999999999998</c:v>
                </c:pt>
                <c:pt idx="4087">
                  <c:v>2.16</c:v>
                </c:pt>
                <c:pt idx="4088">
                  <c:v>2.4699999999999998</c:v>
                </c:pt>
                <c:pt idx="4089">
                  <c:v>2.54</c:v>
                </c:pt>
                <c:pt idx="4090">
                  <c:v>2.52</c:v>
                </c:pt>
                <c:pt idx="4091">
                  <c:v>2.3899999999999997</c:v>
                </c:pt>
                <c:pt idx="4092">
                  <c:v>2.72</c:v>
                </c:pt>
                <c:pt idx="4093">
                  <c:v>2.62</c:v>
                </c:pt>
                <c:pt idx="4094">
                  <c:v>2.64</c:v>
                </c:pt>
                <c:pt idx="4095">
                  <c:v>2.8</c:v>
                </c:pt>
                <c:pt idx="4096">
                  <c:v>2.86</c:v>
                </c:pt>
                <c:pt idx="4097">
                  <c:v>2.8699999999999997</c:v>
                </c:pt>
                <c:pt idx="4098">
                  <c:v>2.92</c:v>
                </c:pt>
                <c:pt idx="4099">
                  <c:v>2.9299999999999997</c:v>
                </c:pt>
                <c:pt idx="4100">
                  <c:v>3</c:v>
                </c:pt>
                <c:pt idx="4101">
                  <c:v>3</c:v>
                </c:pt>
                <c:pt idx="4102">
                  <c:v>2.96</c:v>
                </c:pt>
                <c:pt idx="4103">
                  <c:v>2.8899999999999997</c:v>
                </c:pt>
                <c:pt idx="4104">
                  <c:v>2.84</c:v>
                </c:pt>
                <c:pt idx="4105">
                  <c:v>3.04</c:v>
                </c:pt>
                <c:pt idx="4106">
                  <c:v>2.88</c:v>
                </c:pt>
                <c:pt idx="4107">
                  <c:v>2.86</c:v>
                </c:pt>
                <c:pt idx="4108">
                  <c:v>2.9899999999999998</c:v>
                </c:pt>
                <c:pt idx="4109">
                  <c:v>3.15</c:v>
                </c:pt>
                <c:pt idx="4110">
                  <c:v>2.98</c:v>
                </c:pt>
                <c:pt idx="4111">
                  <c:v>3.15</c:v>
                </c:pt>
                <c:pt idx="4112">
                  <c:v>2.8099999999999987</c:v>
                </c:pt>
                <c:pt idx="4113">
                  <c:v>2.9899999999999998</c:v>
                </c:pt>
                <c:pt idx="4114">
                  <c:v>3.05</c:v>
                </c:pt>
                <c:pt idx="4115">
                  <c:v>2.84</c:v>
                </c:pt>
                <c:pt idx="4116">
                  <c:v>2.8899999999999997</c:v>
                </c:pt>
                <c:pt idx="4117">
                  <c:v>2.8699999999999997</c:v>
                </c:pt>
                <c:pt idx="4118">
                  <c:v>2.92</c:v>
                </c:pt>
                <c:pt idx="4119">
                  <c:v>2.82</c:v>
                </c:pt>
                <c:pt idx="4120">
                  <c:v>2.73</c:v>
                </c:pt>
                <c:pt idx="4121">
                  <c:v>2.9699999999999998</c:v>
                </c:pt>
                <c:pt idx="4122">
                  <c:v>2.8</c:v>
                </c:pt>
                <c:pt idx="4123">
                  <c:v>2.65</c:v>
                </c:pt>
                <c:pt idx="4124">
                  <c:v>2.66</c:v>
                </c:pt>
                <c:pt idx="4125">
                  <c:v>2.7600000000000002</c:v>
                </c:pt>
                <c:pt idx="4126">
                  <c:v>2.72</c:v>
                </c:pt>
                <c:pt idx="4127">
                  <c:v>2.5499999999999998</c:v>
                </c:pt>
                <c:pt idx="4128">
                  <c:v>2.7600000000000002</c:v>
                </c:pt>
                <c:pt idx="4129">
                  <c:v>2.8299999999999987</c:v>
                </c:pt>
                <c:pt idx="4130">
                  <c:v>2.8</c:v>
                </c:pt>
                <c:pt idx="4131">
                  <c:v>2.77</c:v>
                </c:pt>
                <c:pt idx="4132">
                  <c:v>2.79</c:v>
                </c:pt>
                <c:pt idx="4133">
                  <c:v>2.7600000000000002</c:v>
                </c:pt>
                <c:pt idx="4134">
                  <c:v>2.7800000000000002</c:v>
                </c:pt>
                <c:pt idx="4135">
                  <c:v>2.4499999999999997</c:v>
                </c:pt>
                <c:pt idx="4136">
                  <c:v>2.8699999999999997</c:v>
                </c:pt>
                <c:pt idx="4137">
                  <c:v>2.75</c:v>
                </c:pt>
                <c:pt idx="4138">
                  <c:v>2.8499999999999988</c:v>
                </c:pt>
                <c:pt idx="4139">
                  <c:v>2.52</c:v>
                </c:pt>
                <c:pt idx="4140">
                  <c:v>2.79</c:v>
                </c:pt>
                <c:pt idx="4141">
                  <c:v>2.8099999999999987</c:v>
                </c:pt>
                <c:pt idx="4142">
                  <c:v>2.9299999999999997</c:v>
                </c:pt>
                <c:pt idx="4143">
                  <c:v>2.92</c:v>
                </c:pt>
                <c:pt idx="4144">
                  <c:v>3.13</c:v>
                </c:pt>
                <c:pt idx="4145">
                  <c:v>3.3</c:v>
                </c:pt>
                <c:pt idx="4146">
                  <c:v>3.69</c:v>
                </c:pt>
                <c:pt idx="4147">
                  <c:v>3.36</c:v>
                </c:pt>
                <c:pt idx="4148">
                  <c:v>3.42</c:v>
                </c:pt>
                <c:pt idx="4149">
                  <c:v>3.77</c:v>
                </c:pt>
                <c:pt idx="4150">
                  <c:v>3.32</c:v>
                </c:pt>
                <c:pt idx="4151">
                  <c:v>3.7600000000000002</c:v>
                </c:pt>
                <c:pt idx="4152">
                  <c:v>3.3</c:v>
                </c:pt>
                <c:pt idx="4153">
                  <c:v>3.2800000000000002</c:v>
                </c:pt>
                <c:pt idx="4154">
                  <c:v>3.51</c:v>
                </c:pt>
                <c:pt idx="4155">
                  <c:v>3.46</c:v>
                </c:pt>
                <c:pt idx="4156">
                  <c:v>3.4</c:v>
                </c:pt>
                <c:pt idx="4157">
                  <c:v>3.34</c:v>
                </c:pt>
                <c:pt idx="4158">
                  <c:v>3.14</c:v>
                </c:pt>
                <c:pt idx="4159">
                  <c:v>3.13</c:v>
                </c:pt>
                <c:pt idx="4160">
                  <c:v>3.57</c:v>
                </c:pt>
                <c:pt idx="4161">
                  <c:v>3.51</c:v>
                </c:pt>
                <c:pt idx="4162">
                  <c:v>3.19</c:v>
                </c:pt>
                <c:pt idx="4163">
                  <c:v>3.9499999999999997</c:v>
                </c:pt>
                <c:pt idx="4164">
                  <c:v>3.2</c:v>
                </c:pt>
                <c:pt idx="4165">
                  <c:v>3.53</c:v>
                </c:pt>
                <c:pt idx="4166">
                  <c:v>3.48</c:v>
                </c:pt>
                <c:pt idx="4167">
                  <c:v>3.3699999999999997</c:v>
                </c:pt>
                <c:pt idx="4168">
                  <c:v>3.09</c:v>
                </c:pt>
                <c:pt idx="4169">
                  <c:v>2.8699999999999997</c:v>
                </c:pt>
                <c:pt idx="4170">
                  <c:v>2.58</c:v>
                </c:pt>
                <c:pt idx="4171">
                  <c:v>3.04</c:v>
                </c:pt>
                <c:pt idx="4172">
                  <c:v>2.25</c:v>
                </c:pt>
                <c:pt idx="4173">
                  <c:v>2.9</c:v>
                </c:pt>
                <c:pt idx="4174">
                  <c:v>2.54</c:v>
                </c:pt>
                <c:pt idx="4175">
                  <c:v>2.96</c:v>
                </c:pt>
                <c:pt idx="4176">
                  <c:v>2.73</c:v>
                </c:pt>
                <c:pt idx="4177">
                  <c:v>2.0099999999999998</c:v>
                </c:pt>
                <c:pt idx="4178">
                  <c:v>1.85</c:v>
                </c:pt>
                <c:pt idx="4179">
                  <c:v>1.6800000000000028</c:v>
                </c:pt>
                <c:pt idx="4180">
                  <c:v>1.91</c:v>
                </c:pt>
                <c:pt idx="4181">
                  <c:v>2.0499999999999998</c:v>
                </c:pt>
                <c:pt idx="4182">
                  <c:v>2.2400000000000002</c:v>
                </c:pt>
                <c:pt idx="4183">
                  <c:v>2</c:v>
                </c:pt>
                <c:pt idx="4184">
                  <c:v>2.44</c:v>
                </c:pt>
                <c:pt idx="4185">
                  <c:v>2.9499999999999997</c:v>
                </c:pt>
                <c:pt idx="4186">
                  <c:v>2.25</c:v>
                </c:pt>
                <c:pt idx="4187">
                  <c:v>2.66</c:v>
                </c:pt>
                <c:pt idx="4188">
                  <c:v>2.74</c:v>
                </c:pt>
                <c:pt idx="4189">
                  <c:v>3.03</c:v>
                </c:pt>
                <c:pt idx="4190">
                  <c:v>3.1</c:v>
                </c:pt>
                <c:pt idx="4191">
                  <c:v>3.11</c:v>
                </c:pt>
                <c:pt idx="4192">
                  <c:v>3.38</c:v>
                </c:pt>
                <c:pt idx="4193">
                  <c:v>3.3499999999999988</c:v>
                </c:pt>
                <c:pt idx="4194">
                  <c:v>3.42</c:v>
                </c:pt>
                <c:pt idx="4195">
                  <c:v>3.07</c:v>
                </c:pt>
                <c:pt idx="4196">
                  <c:v>3.08</c:v>
                </c:pt>
                <c:pt idx="4197">
                  <c:v>2.7800000000000002</c:v>
                </c:pt>
                <c:pt idx="4198">
                  <c:v>2.8299999999999987</c:v>
                </c:pt>
                <c:pt idx="4199">
                  <c:v>3.24</c:v>
                </c:pt>
                <c:pt idx="4200">
                  <c:v>3.15</c:v>
                </c:pt>
                <c:pt idx="4201">
                  <c:v>3.03</c:v>
                </c:pt>
                <c:pt idx="4202">
                  <c:v>2.9099999999999997</c:v>
                </c:pt>
                <c:pt idx="4203">
                  <c:v>3.4099999999999997</c:v>
                </c:pt>
                <c:pt idx="4204">
                  <c:v>3.63</c:v>
                </c:pt>
                <c:pt idx="4205">
                  <c:v>2.8899999999999997</c:v>
                </c:pt>
                <c:pt idx="4206">
                  <c:v>3.3099999999999987</c:v>
                </c:pt>
                <c:pt idx="4207">
                  <c:v>2.98</c:v>
                </c:pt>
                <c:pt idx="4208">
                  <c:v>3.21</c:v>
                </c:pt>
                <c:pt idx="4209">
                  <c:v>2.68</c:v>
                </c:pt>
                <c:pt idx="4210">
                  <c:v>2.8899999999999997</c:v>
                </c:pt>
                <c:pt idx="4211">
                  <c:v>3.3299999999999987</c:v>
                </c:pt>
                <c:pt idx="4212">
                  <c:v>3.19</c:v>
                </c:pt>
                <c:pt idx="4213">
                  <c:v>3.29</c:v>
                </c:pt>
                <c:pt idx="4214">
                  <c:v>3.08</c:v>
                </c:pt>
                <c:pt idx="4215">
                  <c:v>2.59</c:v>
                </c:pt>
                <c:pt idx="4216">
                  <c:v>2.75</c:v>
                </c:pt>
                <c:pt idx="4217">
                  <c:v>2.82</c:v>
                </c:pt>
                <c:pt idx="4218">
                  <c:v>2.19</c:v>
                </c:pt>
                <c:pt idx="4219">
                  <c:v>2.25</c:v>
                </c:pt>
                <c:pt idx="4220">
                  <c:v>2</c:v>
                </c:pt>
                <c:pt idx="4221">
                  <c:v>2.14</c:v>
                </c:pt>
                <c:pt idx="4222">
                  <c:v>2.25</c:v>
                </c:pt>
                <c:pt idx="4223">
                  <c:v>2.0699999999999998</c:v>
                </c:pt>
                <c:pt idx="4224">
                  <c:v>2.1800000000000002</c:v>
                </c:pt>
                <c:pt idx="4225">
                  <c:v>2.2000000000000002</c:v>
                </c:pt>
                <c:pt idx="4226">
                  <c:v>2.5099999999999998</c:v>
                </c:pt>
                <c:pt idx="4227">
                  <c:v>1.9600000000000004</c:v>
                </c:pt>
                <c:pt idx="4228">
                  <c:v>2.17</c:v>
                </c:pt>
                <c:pt idx="4229">
                  <c:v>2.0299999999999998</c:v>
                </c:pt>
                <c:pt idx="4230">
                  <c:v>2.7800000000000002</c:v>
                </c:pt>
                <c:pt idx="4231">
                  <c:v>2.57</c:v>
                </c:pt>
                <c:pt idx="4232">
                  <c:v>2.02</c:v>
                </c:pt>
                <c:pt idx="4233">
                  <c:v>2.19</c:v>
                </c:pt>
                <c:pt idx="4234">
                  <c:v>2.4</c:v>
                </c:pt>
                <c:pt idx="4235">
                  <c:v>2.5</c:v>
                </c:pt>
                <c:pt idx="4236">
                  <c:v>2.59</c:v>
                </c:pt>
                <c:pt idx="4237">
                  <c:v>2.66</c:v>
                </c:pt>
                <c:pt idx="4238">
                  <c:v>2.94</c:v>
                </c:pt>
                <c:pt idx="4239">
                  <c:v>3.09</c:v>
                </c:pt>
                <c:pt idx="4240">
                  <c:v>3.21</c:v>
                </c:pt>
                <c:pt idx="4241">
                  <c:v>3.32</c:v>
                </c:pt>
                <c:pt idx="4242">
                  <c:v>3.05</c:v>
                </c:pt>
                <c:pt idx="4243">
                  <c:v>2.9</c:v>
                </c:pt>
                <c:pt idx="4244">
                  <c:v>3.3</c:v>
                </c:pt>
                <c:pt idx="4245">
                  <c:v>3.22</c:v>
                </c:pt>
                <c:pt idx="4246">
                  <c:v>3.24</c:v>
                </c:pt>
                <c:pt idx="4247">
                  <c:v>3.13</c:v>
                </c:pt>
                <c:pt idx="4248">
                  <c:v>3.15</c:v>
                </c:pt>
                <c:pt idx="4249">
                  <c:v>3.24</c:v>
                </c:pt>
                <c:pt idx="4250">
                  <c:v>3.3299999999999987</c:v>
                </c:pt>
                <c:pt idx="4251">
                  <c:v>3.06</c:v>
                </c:pt>
                <c:pt idx="4252">
                  <c:v>3.09</c:v>
                </c:pt>
                <c:pt idx="4253">
                  <c:v>3.07</c:v>
                </c:pt>
                <c:pt idx="4254">
                  <c:v>3.23</c:v>
                </c:pt>
                <c:pt idx="4255">
                  <c:v>4.1099999999999985</c:v>
                </c:pt>
                <c:pt idx="4256">
                  <c:v>3.4499999999999997</c:v>
                </c:pt>
                <c:pt idx="4257">
                  <c:v>3.18</c:v>
                </c:pt>
                <c:pt idx="4258">
                  <c:v>3.48</c:v>
                </c:pt>
                <c:pt idx="4259">
                  <c:v>3.2</c:v>
                </c:pt>
                <c:pt idx="4260">
                  <c:v>3.09</c:v>
                </c:pt>
                <c:pt idx="4261">
                  <c:v>3.64</c:v>
                </c:pt>
                <c:pt idx="4262">
                  <c:v>3.3</c:v>
                </c:pt>
                <c:pt idx="4263">
                  <c:v>2.92</c:v>
                </c:pt>
                <c:pt idx="4264">
                  <c:v>2.77</c:v>
                </c:pt>
                <c:pt idx="4265">
                  <c:v>2.86</c:v>
                </c:pt>
                <c:pt idx="4266">
                  <c:v>2.8299999999999987</c:v>
                </c:pt>
                <c:pt idx="4267">
                  <c:v>2.86</c:v>
                </c:pt>
                <c:pt idx="4268">
                  <c:v>2.2400000000000002</c:v>
                </c:pt>
                <c:pt idx="4269">
                  <c:v>2.77</c:v>
                </c:pt>
                <c:pt idx="4270">
                  <c:v>2.08</c:v>
                </c:pt>
                <c:pt idx="4271">
                  <c:v>2.4099999999999997</c:v>
                </c:pt>
                <c:pt idx="4272">
                  <c:v>2.08</c:v>
                </c:pt>
                <c:pt idx="4273">
                  <c:v>2.73</c:v>
                </c:pt>
                <c:pt idx="4274">
                  <c:v>2.84</c:v>
                </c:pt>
                <c:pt idx="4275">
                  <c:v>3.07</c:v>
                </c:pt>
                <c:pt idx="4276">
                  <c:v>3.03</c:v>
                </c:pt>
                <c:pt idx="4277">
                  <c:v>3.2800000000000002</c:v>
                </c:pt>
                <c:pt idx="4278">
                  <c:v>2.8499999999999988</c:v>
                </c:pt>
                <c:pt idx="4279">
                  <c:v>3.36</c:v>
                </c:pt>
                <c:pt idx="4280">
                  <c:v>3.14</c:v>
                </c:pt>
                <c:pt idx="4281">
                  <c:v>2.88</c:v>
                </c:pt>
                <c:pt idx="4282">
                  <c:v>3.09</c:v>
                </c:pt>
                <c:pt idx="4283">
                  <c:v>3.05</c:v>
                </c:pt>
                <c:pt idx="4284">
                  <c:v>2.98</c:v>
                </c:pt>
                <c:pt idx="4285">
                  <c:v>3.01</c:v>
                </c:pt>
                <c:pt idx="4286">
                  <c:v>3.12</c:v>
                </c:pt>
                <c:pt idx="4287">
                  <c:v>3.21</c:v>
                </c:pt>
                <c:pt idx="4288">
                  <c:v>3.53</c:v>
                </c:pt>
                <c:pt idx="4289">
                  <c:v>3.09</c:v>
                </c:pt>
                <c:pt idx="4290">
                  <c:v>3.3299999999999987</c:v>
                </c:pt>
                <c:pt idx="4291">
                  <c:v>3.22</c:v>
                </c:pt>
                <c:pt idx="4292">
                  <c:v>4.0999999999999996</c:v>
                </c:pt>
                <c:pt idx="4293">
                  <c:v>3.53</c:v>
                </c:pt>
                <c:pt idx="4294">
                  <c:v>3.75</c:v>
                </c:pt>
                <c:pt idx="4295">
                  <c:v>3.3499999999999988</c:v>
                </c:pt>
                <c:pt idx="4296">
                  <c:v>3.29</c:v>
                </c:pt>
                <c:pt idx="4297">
                  <c:v>3.3</c:v>
                </c:pt>
                <c:pt idx="4298">
                  <c:v>3.3</c:v>
                </c:pt>
                <c:pt idx="4299">
                  <c:v>3.3099999999999987</c:v>
                </c:pt>
                <c:pt idx="4300">
                  <c:v>3.3899999999999997</c:v>
                </c:pt>
                <c:pt idx="4301">
                  <c:v>3.34</c:v>
                </c:pt>
                <c:pt idx="4302">
                  <c:v>3.13</c:v>
                </c:pt>
                <c:pt idx="4303">
                  <c:v>3.19</c:v>
                </c:pt>
                <c:pt idx="4304">
                  <c:v>3.2800000000000002</c:v>
                </c:pt>
                <c:pt idx="4305">
                  <c:v>3.21</c:v>
                </c:pt>
                <c:pt idx="4306">
                  <c:v>3.21</c:v>
                </c:pt>
                <c:pt idx="4307">
                  <c:v>3.22</c:v>
                </c:pt>
                <c:pt idx="4308">
                  <c:v>3.19</c:v>
                </c:pt>
                <c:pt idx="4309">
                  <c:v>3.13</c:v>
                </c:pt>
                <c:pt idx="4310">
                  <c:v>3.14</c:v>
                </c:pt>
                <c:pt idx="4311">
                  <c:v>3.29</c:v>
                </c:pt>
                <c:pt idx="4312">
                  <c:v>2.9699999999999998</c:v>
                </c:pt>
                <c:pt idx="4313">
                  <c:v>2.62</c:v>
                </c:pt>
                <c:pt idx="4314">
                  <c:v>2.3499999999999988</c:v>
                </c:pt>
                <c:pt idx="4315">
                  <c:v>2.5</c:v>
                </c:pt>
                <c:pt idx="4316">
                  <c:v>1.9500000000000004</c:v>
                </c:pt>
                <c:pt idx="4317">
                  <c:v>2</c:v>
                </c:pt>
                <c:pt idx="4318">
                  <c:v>2.42</c:v>
                </c:pt>
                <c:pt idx="4319">
                  <c:v>2.12</c:v>
                </c:pt>
                <c:pt idx="4320">
                  <c:v>2.54</c:v>
                </c:pt>
                <c:pt idx="4321">
                  <c:v>3.02</c:v>
                </c:pt>
                <c:pt idx="4322">
                  <c:v>2.63</c:v>
                </c:pt>
                <c:pt idx="4323">
                  <c:v>2.79</c:v>
                </c:pt>
                <c:pt idx="4324">
                  <c:v>3.03</c:v>
                </c:pt>
                <c:pt idx="4325">
                  <c:v>2.65</c:v>
                </c:pt>
                <c:pt idx="4326">
                  <c:v>2.69</c:v>
                </c:pt>
                <c:pt idx="4327">
                  <c:v>2.94</c:v>
                </c:pt>
                <c:pt idx="4328">
                  <c:v>2.9699999999999998</c:v>
                </c:pt>
                <c:pt idx="4329">
                  <c:v>2.7</c:v>
                </c:pt>
                <c:pt idx="4330">
                  <c:v>3.07</c:v>
                </c:pt>
                <c:pt idx="4331">
                  <c:v>2.9099999999999997</c:v>
                </c:pt>
                <c:pt idx="4332">
                  <c:v>3.09</c:v>
                </c:pt>
                <c:pt idx="4333">
                  <c:v>3.09</c:v>
                </c:pt>
                <c:pt idx="4334">
                  <c:v>3.3</c:v>
                </c:pt>
                <c:pt idx="4335">
                  <c:v>3.17</c:v>
                </c:pt>
                <c:pt idx="4336">
                  <c:v>3.3</c:v>
                </c:pt>
                <c:pt idx="4337">
                  <c:v>3.7600000000000002</c:v>
                </c:pt>
                <c:pt idx="4338">
                  <c:v>3.3899999999999997</c:v>
                </c:pt>
                <c:pt idx="4339">
                  <c:v>3.32</c:v>
                </c:pt>
                <c:pt idx="4340">
                  <c:v>3.59</c:v>
                </c:pt>
                <c:pt idx="4341">
                  <c:v>3.3899999999999997</c:v>
                </c:pt>
                <c:pt idx="4342">
                  <c:v>3.3099999999999987</c:v>
                </c:pt>
                <c:pt idx="4343">
                  <c:v>3.34</c:v>
                </c:pt>
                <c:pt idx="4344">
                  <c:v>3.2800000000000002</c:v>
                </c:pt>
                <c:pt idx="4345">
                  <c:v>3.42</c:v>
                </c:pt>
                <c:pt idx="4346">
                  <c:v>3.38</c:v>
                </c:pt>
                <c:pt idx="4347">
                  <c:v>3.22</c:v>
                </c:pt>
                <c:pt idx="4348">
                  <c:v>3.21</c:v>
                </c:pt>
                <c:pt idx="4349">
                  <c:v>4.1199999999999966</c:v>
                </c:pt>
                <c:pt idx="4350">
                  <c:v>3.61</c:v>
                </c:pt>
                <c:pt idx="4351">
                  <c:v>3.46</c:v>
                </c:pt>
                <c:pt idx="4352">
                  <c:v>3.88</c:v>
                </c:pt>
                <c:pt idx="4353">
                  <c:v>3.66</c:v>
                </c:pt>
                <c:pt idx="4354">
                  <c:v>3.63</c:v>
                </c:pt>
                <c:pt idx="4355">
                  <c:v>3.34</c:v>
                </c:pt>
                <c:pt idx="4356">
                  <c:v>3.36</c:v>
                </c:pt>
                <c:pt idx="4357">
                  <c:v>3.16</c:v>
                </c:pt>
                <c:pt idx="4358">
                  <c:v>3.06</c:v>
                </c:pt>
                <c:pt idx="4359">
                  <c:v>3.2800000000000002</c:v>
                </c:pt>
                <c:pt idx="4360">
                  <c:v>3.17</c:v>
                </c:pt>
                <c:pt idx="4361">
                  <c:v>3.11</c:v>
                </c:pt>
                <c:pt idx="4362">
                  <c:v>3.24</c:v>
                </c:pt>
                <c:pt idx="4363">
                  <c:v>3.2800000000000002</c:v>
                </c:pt>
                <c:pt idx="4364">
                  <c:v>3.3899999999999997</c:v>
                </c:pt>
                <c:pt idx="4365">
                  <c:v>3.05</c:v>
                </c:pt>
                <c:pt idx="4366">
                  <c:v>3.44</c:v>
                </c:pt>
                <c:pt idx="4367">
                  <c:v>3.16</c:v>
                </c:pt>
                <c:pt idx="4368">
                  <c:v>3.2</c:v>
                </c:pt>
                <c:pt idx="4369">
                  <c:v>3.27</c:v>
                </c:pt>
                <c:pt idx="4370">
                  <c:v>2.5499999999999998</c:v>
                </c:pt>
                <c:pt idx="4371">
                  <c:v>3.2</c:v>
                </c:pt>
                <c:pt idx="4372">
                  <c:v>3.44</c:v>
                </c:pt>
                <c:pt idx="4373">
                  <c:v>3.3899999999999997</c:v>
                </c:pt>
                <c:pt idx="4374">
                  <c:v>3.36</c:v>
                </c:pt>
                <c:pt idx="4375">
                  <c:v>3.71</c:v>
                </c:pt>
                <c:pt idx="4376">
                  <c:v>3.2800000000000002</c:v>
                </c:pt>
                <c:pt idx="4377">
                  <c:v>3.48</c:v>
                </c:pt>
                <c:pt idx="4378">
                  <c:v>3.3499999999999988</c:v>
                </c:pt>
                <c:pt idx="4379">
                  <c:v>3.68</c:v>
                </c:pt>
                <c:pt idx="4380">
                  <c:v>3.23</c:v>
                </c:pt>
                <c:pt idx="4381">
                  <c:v>3.38</c:v>
                </c:pt>
                <c:pt idx="4382">
                  <c:v>3.3499999999999988</c:v>
                </c:pt>
                <c:pt idx="4383">
                  <c:v>3.4699999999999998</c:v>
                </c:pt>
                <c:pt idx="4384">
                  <c:v>4.1099999999999985</c:v>
                </c:pt>
                <c:pt idx="4385">
                  <c:v>3.72</c:v>
                </c:pt>
                <c:pt idx="4386">
                  <c:v>3.9</c:v>
                </c:pt>
                <c:pt idx="4387">
                  <c:v>3.4899999999999998</c:v>
                </c:pt>
                <c:pt idx="4388">
                  <c:v>3.8699999999999997</c:v>
                </c:pt>
                <c:pt idx="4389">
                  <c:v>3.74</c:v>
                </c:pt>
                <c:pt idx="4390">
                  <c:v>4.24</c:v>
                </c:pt>
                <c:pt idx="4391">
                  <c:v>3.74</c:v>
                </c:pt>
                <c:pt idx="4392">
                  <c:v>3.66</c:v>
                </c:pt>
                <c:pt idx="4393">
                  <c:v>3.56</c:v>
                </c:pt>
                <c:pt idx="4394">
                  <c:v>3.75</c:v>
                </c:pt>
                <c:pt idx="4395">
                  <c:v>3.92</c:v>
                </c:pt>
                <c:pt idx="4396">
                  <c:v>3.9899999999999998</c:v>
                </c:pt>
                <c:pt idx="4397">
                  <c:v>3.72</c:v>
                </c:pt>
                <c:pt idx="4398">
                  <c:v>3.4499999999999997</c:v>
                </c:pt>
                <c:pt idx="4399">
                  <c:v>4.6399999999999997</c:v>
                </c:pt>
                <c:pt idx="4400">
                  <c:v>3.4299999999999997</c:v>
                </c:pt>
                <c:pt idx="4401">
                  <c:v>4.17</c:v>
                </c:pt>
                <c:pt idx="4402">
                  <c:v>4.1199999999999966</c:v>
                </c:pt>
                <c:pt idx="4403">
                  <c:v>4.26</c:v>
                </c:pt>
                <c:pt idx="4404">
                  <c:v>4.09</c:v>
                </c:pt>
                <c:pt idx="4405">
                  <c:v>3.38</c:v>
                </c:pt>
                <c:pt idx="4406">
                  <c:v>3.62</c:v>
                </c:pt>
                <c:pt idx="4407">
                  <c:v>3.4099999999999997</c:v>
                </c:pt>
                <c:pt idx="4408">
                  <c:v>3.46</c:v>
                </c:pt>
                <c:pt idx="4409">
                  <c:v>3.2800000000000002</c:v>
                </c:pt>
                <c:pt idx="4410">
                  <c:v>3.13</c:v>
                </c:pt>
                <c:pt idx="4411">
                  <c:v>2.79</c:v>
                </c:pt>
                <c:pt idx="4412">
                  <c:v>2.4899999999999998</c:v>
                </c:pt>
                <c:pt idx="4413">
                  <c:v>3.25</c:v>
                </c:pt>
                <c:pt idx="4414">
                  <c:v>2.9899999999999998</c:v>
                </c:pt>
                <c:pt idx="4415">
                  <c:v>3.2600000000000002</c:v>
                </c:pt>
                <c:pt idx="4416">
                  <c:v>3.09</c:v>
                </c:pt>
                <c:pt idx="4417">
                  <c:v>2.61</c:v>
                </c:pt>
                <c:pt idx="4418">
                  <c:v>2.9899999999999998</c:v>
                </c:pt>
                <c:pt idx="4419">
                  <c:v>2.3499999999999988</c:v>
                </c:pt>
                <c:pt idx="4420">
                  <c:v>2.9899999999999998</c:v>
                </c:pt>
                <c:pt idx="4421">
                  <c:v>3.22</c:v>
                </c:pt>
                <c:pt idx="4422">
                  <c:v>3.3099999999999987</c:v>
                </c:pt>
                <c:pt idx="4423">
                  <c:v>3.22</c:v>
                </c:pt>
                <c:pt idx="4424">
                  <c:v>3.57</c:v>
                </c:pt>
                <c:pt idx="4425">
                  <c:v>3.63</c:v>
                </c:pt>
                <c:pt idx="4426">
                  <c:v>3.3499999999999988</c:v>
                </c:pt>
                <c:pt idx="4427">
                  <c:v>3.4299999999999997</c:v>
                </c:pt>
                <c:pt idx="4428">
                  <c:v>3.69</c:v>
                </c:pt>
                <c:pt idx="4429">
                  <c:v>3.8</c:v>
                </c:pt>
                <c:pt idx="4430">
                  <c:v>3.71</c:v>
                </c:pt>
                <c:pt idx="4431">
                  <c:v>3.72</c:v>
                </c:pt>
                <c:pt idx="4432">
                  <c:v>3.6</c:v>
                </c:pt>
                <c:pt idx="4433">
                  <c:v>4.3899999999999997</c:v>
                </c:pt>
                <c:pt idx="4434">
                  <c:v>3.9499999999999997</c:v>
                </c:pt>
                <c:pt idx="4435">
                  <c:v>3.67</c:v>
                </c:pt>
                <c:pt idx="4436">
                  <c:v>3.67</c:v>
                </c:pt>
                <c:pt idx="4437">
                  <c:v>3.73</c:v>
                </c:pt>
                <c:pt idx="4438">
                  <c:v>4.28</c:v>
                </c:pt>
                <c:pt idx="4439">
                  <c:v>3.77</c:v>
                </c:pt>
                <c:pt idx="4440">
                  <c:v>3.7600000000000002</c:v>
                </c:pt>
                <c:pt idx="4441">
                  <c:v>4.3499999999999996</c:v>
                </c:pt>
                <c:pt idx="4442">
                  <c:v>4.41</c:v>
                </c:pt>
                <c:pt idx="4443">
                  <c:v>5.79</c:v>
                </c:pt>
                <c:pt idx="4444">
                  <c:v>4.04</c:v>
                </c:pt>
                <c:pt idx="4445">
                  <c:v>4.1899999999999995</c:v>
                </c:pt>
                <c:pt idx="4446">
                  <c:v>4.13</c:v>
                </c:pt>
                <c:pt idx="4447">
                  <c:v>4.53</c:v>
                </c:pt>
                <c:pt idx="4448">
                  <c:v>4.5</c:v>
                </c:pt>
                <c:pt idx="4449">
                  <c:v>3.8699999999999997</c:v>
                </c:pt>
                <c:pt idx="4450">
                  <c:v>5.7700000000000014</c:v>
                </c:pt>
                <c:pt idx="4451">
                  <c:v>4.37</c:v>
                </c:pt>
                <c:pt idx="4452">
                  <c:v>3.9499999999999997</c:v>
                </c:pt>
                <c:pt idx="4453">
                  <c:v>7.23</c:v>
                </c:pt>
                <c:pt idx="4454">
                  <c:v>3.9099999999999997</c:v>
                </c:pt>
                <c:pt idx="4455">
                  <c:v>3.52</c:v>
                </c:pt>
                <c:pt idx="4456">
                  <c:v>3.62</c:v>
                </c:pt>
                <c:pt idx="4457">
                  <c:v>3.25</c:v>
                </c:pt>
                <c:pt idx="4458">
                  <c:v>3.68</c:v>
                </c:pt>
                <c:pt idx="4459">
                  <c:v>3.2800000000000002</c:v>
                </c:pt>
                <c:pt idx="4460">
                  <c:v>3.17</c:v>
                </c:pt>
                <c:pt idx="4461">
                  <c:v>3.54</c:v>
                </c:pt>
                <c:pt idx="4462">
                  <c:v>3.4299999999999997</c:v>
                </c:pt>
                <c:pt idx="4463">
                  <c:v>3.3499999999999988</c:v>
                </c:pt>
                <c:pt idx="4464">
                  <c:v>3.3699999999999997</c:v>
                </c:pt>
                <c:pt idx="4465">
                  <c:v>3.25</c:v>
                </c:pt>
                <c:pt idx="4466">
                  <c:v>3.3</c:v>
                </c:pt>
                <c:pt idx="4467">
                  <c:v>2.66</c:v>
                </c:pt>
                <c:pt idx="4468">
                  <c:v>3</c:v>
                </c:pt>
                <c:pt idx="4469">
                  <c:v>2.64</c:v>
                </c:pt>
                <c:pt idx="4470">
                  <c:v>3.25</c:v>
                </c:pt>
                <c:pt idx="4471">
                  <c:v>3.58</c:v>
                </c:pt>
                <c:pt idx="4472">
                  <c:v>3.07</c:v>
                </c:pt>
                <c:pt idx="4473">
                  <c:v>3.24</c:v>
                </c:pt>
                <c:pt idx="4474">
                  <c:v>3.24</c:v>
                </c:pt>
                <c:pt idx="4475">
                  <c:v>3.8099999999999987</c:v>
                </c:pt>
                <c:pt idx="4476">
                  <c:v>3.52</c:v>
                </c:pt>
                <c:pt idx="4477">
                  <c:v>3.66</c:v>
                </c:pt>
                <c:pt idx="4478">
                  <c:v>3.63</c:v>
                </c:pt>
                <c:pt idx="4479">
                  <c:v>3.4</c:v>
                </c:pt>
                <c:pt idx="4480">
                  <c:v>4.1899999999999995</c:v>
                </c:pt>
                <c:pt idx="4481">
                  <c:v>3.8299999999999987</c:v>
                </c:pt>
                <c:pt idx="4482">
                  <c:v>4.2699999999999996</c:v>
                </c:pt>
                <c:pt idx="4483">
                  <c:v>3.82</c:v>
                </c:pt>
                <c:pt idx="4484">
                  <c:v>3.53</c:v>
                </c:pt>
                <c:pt idx="4485">
                  <c:v>4.1399999999999997</c:v>
                </c:pt>
                <c:pt idx="4486">
                  <c:v>4</c:v>
                </c:pt>
                <c:pt idx="4487">
                  <c:v>4.04</c:v>
                </c:pt>
                <c:pt idx="4488">
                  <c:v>3.9299999999999997</c:v>
                </c:pt>
                <c:pt idx="4489">
                  <c:v>4.08</c:v>
                </c:pt>
                <c:pt idx="4490">
                  <c:v>4.1099999999999985</c:v>
                </c:pt>
                <c:pt idx="4491">
                  <c:v>4.1199999999999966</c:v>
                </c:pt>
                <c:pt idx="4492">
                  <c:v>4.1599999999999975</c:v>
                </c:pt>
                <c:pt idx="4493">
                  <c:v>7.4</c:v>
                </c:pt>
                <c:pt idx="4494">
                  <c:v>5.28</c:v>
                </c:pt>
                <c:pt idx="4495">
                  <c:v>4</c:v>
                </c:pt>
                <c:pt idx="4496">
                  <c:v>10.54</c:v>
                </c:pt>
                <c:pt idx="4497">
                  <c:v>4.1399999999999997</c:v>
                </c:pt>
                <c:pt idx="4498">
                  <c:v>4.57</c:v>
                </c:pt>
                <c:pt idx="4499">
                  <c:v>8</c:v>
                </c:pt>
                <c:pt idx="4500">
                  <c:v>3.96</c:v>
                </c:pt>
                <c:pt idx="4501">
                  <c:v>3.9099999999999997</c:v>
                </c:pt>
                <c:pt idx="4502">
                  <c:v>3.61</c:v>
                </c:pt>
                <c:pt idx="4503">
                  <c:v>4.3899999999999997</c:v>
                </c:pt>
                <c:pt idx="4504">
                  <c:v>3.77</c:v>
                </c:pt>
                <c:pt idx="4505">
                  <c:v>3.9</c:v>
                </c:pt>
                <c:pt idx="4506">
                  <c:v>3.72</c:v>
                </c:pt>
                <c:pt idx="4507">
                  <c:v>3.7600000000000002</c:v>
                </c:pt>
                <c:pt idx="4508">
                  <c:v>3.8299999999999987</c:v>
                </c:pt>
                <c:pt idx="4509">
                  <c:v>3.1</c:v>
                </c:pt>
                <c:pt idx="4510">
                  <c:v>3.34</c:v>
                </c:pt>
                <c:pt idx="4511">
                  <c:v>3.4299999999999997</c:v>
                </c:pt>
                <c:pt idx="4512">
                  <c:v>2.96</c:v>
                </c:pt>
                <c:pt idx="4513">
                  <c:v>3.3899999999999997</c:v>
                </c:pt>
                <c:pt idx="4514">
                  <c:v>3.54</c:v>
                </c:pt>
                <c:pt idx="4515">
                  <c:v>3.27</c:v>
                </c:pt>
                <c:pt idx="4516">
                  <c:v>3.25</c:v>
                </c:pt>
                <c:pt idx="4517">
                  <c:v>3.4499999999999997</c:v>
                </c:pt>
                <c:pt idx="4518">
                  <c:v>3.68</c:v>
                </c:pt>
                <c:pt idx="4519">
                  <c:v>3.44</c:v>
                </c:pt>
                <c:pt idx="4520">
                  <c:v>3.8899999999999997</c:v>
                </c:pt>
                <c:pt idx="4521">
                  <c:v>4.09</c:v>
                </c:pt>
                <c:pt idx="4522">
                  <c:v>3.9499999999999997</c:v>
                </c:pt>
                <c:pt idx="4523">
                  <c:v>4.38</c:v>
                </c:pt>
                <c:pt idx="4524">
                  <c:v>4.37</c:v>
                </c:pt>
                <c:pt idx="4525">
                  <c:v>3.9699999999999998</c:v>
                </c:pt>
                <c:pt idx="4526">
                  <c:v>4.0599999999999996</c:v>
                </c:pt>
                <c:pt idx="4527">
                  <c:v>3.96</c:v>
                </c:pt>
                <c:pt idx="4528">
                  <c:v>4.1599999999999975</c:v>
                </c:pt>
                <c:pt idx="4529">
                  <c:v>3.8299999999999987</c:v>
                </c:pt>
                <c:pt idx="4530">
                  <c:v>4.2</c:v>
                </c:pt>
                <c:pt idx="4531">
                  <c:v>13.19</c:v>
                </c:pt>
                <c:pt idx="4532">
                  <c:v>3.63</c:v>
                </c:pt>
                <c:pt idx="4533">
                  <c:v>3.8899999999999997</c:v>
                </c:pt>
                <c:pt idx="4534">
                  <c:v>3.9</c:v>
                </c:pt>
                <c:pt idx="4535">
                  <c:v>3.9899999999999998</c:v>
                </c:pt>
                <c:pt idx="4536">
                  <c:v>3.8899999999999997</c:v>
                </c:pt>
                <c:pt idx="4537">
                  <c:v>3.9099999999999997</c:v>
                </c:pt>
                <c:pt idx="4538">
                  <c:v>4.29</c:v>
                </c:pt>
                <c:pt idx="4539">
                  <c:v>4.1099999999999985</c:v>
                </c:pt>
                <c:pt idx="4540">
                  <c:v>3.86</c:v>
                </c:pt>
                <c:pt idx="4541">
                  <c:v>4.54</c:v>
                </c:pt>
                <c:pt idx="4542">
                  <c:v>3.96</c:v>
                </c:pt>
                <c:pt idx="4543">
                  <c:v>4.2</c:v>
                </c:pt>
                <c:pt idx="4544">
                  <c:v>3.86</c:v>
                </c:pt>
                <c:pt idx="4545">
                  <c:v>3.92</c:v>
                </c:pt>
                <c:pt idx="4546">
                  <c:v>3.8699999999999997</c:v>
                </c:pt>
                <c:pt idx="4547">
                  <c:v>3.7800000000000002</c:v>
                </c:pt>
                <c:pt idx="4548">
                  <c:v>3.58</c:v>
                </c:pt>
                <c:pt idx="4549">
                  <c:v>3.46</c:v>
                </c:pt>
                <c:pt idx="4550">
                  <c:v>3.12</c:v>
                </c:pt>
                <c:pt idx="4551">
                  <c:v>3.46</c:v>
                </c:pt>
                <c:pt idx="4552">
                  <c:v>3.4499999999999997</c:v>
                </c:pt>
                <c:pt idx="4553">
                  <c:v>3.38</c:v>
                </c:pt>
                <c:pt idx="4554">
                  <c:v>3.56</c:v>
                </c:pt>
                <c:pt idx="4555">
                  <c:v>3.48</c:v>
                </c:pt>
                <c:pt idx="4556">
                  <c:v>3.34</c:v>
                </c:pt>
                <c:pt idx="4557">
                  <c:v>3.74</c:v>
                </c:pt>
                <c:pt idx="4558">
                  <c:v>3.18</c:v>
                </c:pt>
                <c:pt idx="4559">
                  <c:v>3.01</c:v>
                </c:pt>
                <c:pt idx="4560">
                  <c:v>3.62</c:v>
                </c:pt>
                <c:pt idx="4561">
                  <c:v>3.66</c:v>
                </c:pt>
                <c:pt idx="4562">
                  <c:v>3.55</c:v>
                </c:pt>
                <c:pt idx="4563">
                  <c:v>3.84</c:v>
                </c:pt>
                <c:pt idx="4564">
                  <c:v>2.94</c:v>
                </c:pt>
                <c:pt idx="4565">
                  <c:v>3.52</c:v>
                </c:pt>
                <c:pt idx="4566">
                  <c:v>3.55</c:v>
                </c:pt>
                <c:pt idx="4567">
                  <c:v>3.52</c:v>
                </c:pt>
                <c:pt idx="4568">
                  <c:v>3.48</c:v>
                </c:pt>
                <c:pt idx="4569">
                  <c:v>3.52</c:v>
                </c:pt>
                <c:pt idx="4570">
                  <c:v>3.94</c:v>
                </c:pt>
                <c:pt idx="4571">
                  <c:v>3.64</c:v>
                </c:pt>
                <c:pt idx="4572">
                  <c:v>4.05</c:v>
                </c:pt>
                <c:pt idx="4573">
                  <c:v>3.92</c:v>
                </c:pt>
                <c:pt idx="4574">
                  <c:v>3.8299999999999987</c:v>
                </c:pt>
                <c:pt idx="4575">
                  <c:v>3.56</c:v>
                </c:pt>
                <c:pt idx="4576">
                  <c:v>3.92</c:v>
                </c:pt>
                <c:pt idx="4577">
                  <c:v>3.8099999999999987</c:v>
                </c:pt>
                <c:pt idx="4578">
                  <c:v>4.24</c:v>
                </c:pt>
                <c:pt idx="4579">
                  <c:v>3.9699999999999998</c:v>
                </c:pt>
                <c:pt idx="4580">
                  <c:v>3.94</c:v>
                </c:pt>
                <c:pt idx="4581">
                  <c:v>3.94</c:v>
                </c:pt>
                <c:pt idx="4582">
                  <c:v>4.0599999999999996</c:v>
                </c:pt>
                <c:pt idx="4583">
                  <c:v>4.2300000000000004</c:v>
                </c:pt>
                <c:pt idx="4584">
                  <c:v>4.1899999999999995</c:v>
                </c:pt>
                <c:pt idx="4585">
                  <c:v>4.6099999999999985</c:v>
                </c:pt>
                <c:pt idx="4586">
                  <c:v>3.8299999999999987</c:v>
                </c:pt>
                <c:pt idx="4587">
                  <c:v>4.2300000000000004</c:v>
                </c:pt>
                <c:pt idx="4588">
                  <c:v>4.05</c:v>
                </c:pt>
                <c:pt idx="4589">
                  <c:v>4.3199999999999985</c:v>
                </c:pt>
                <c:pt idx="4590">
                  <c:v>3.8</c:v>
                </c:pt>
                <c:pt idx="4591">
                  <c:v>4.2</c:v>
                </c:pt>
                <c:pt idx="4592">
                  <c:v>4.2699999999999996</c:v>
                </c:pt>
                <c:pt idx="4593">
                  <c:v>4.0999999999999996</c:v>
                </c:pt>
                <c:pt idx="4594">
                  <c:v>3.7600000000000002</c:v>
                </c:pt>
                <c:pt idx="4595">
                  <c:v>4.25</c:v>
                </c:pt>
                <c:pt idx="4596">
                  <c:v>3.65</c:v>
                </c:pt>
                <c:pt idx="4597">
                  <c:v>3.8299999999999987</c:v>
                </c:pt>
                <c:pt idx="4598">
                  <c:v>3.63</c:v>
                </c:pt>
                <c:pt idx="4599">
                  <c:v>4</c:v>
                </c:pt>
                <c:pt idx="4600">
                  <c:v>3.7600000000000002</c:v>
                </c:pt>
                <c:pt idx="4601">
                  <c:v>3.4899999999999998</c:v>
                </c:pt>
                <c:pt idx="4602">
                  <c:v>3.79</c:v>
                </c:pt>
                <c:pt idx="4603">
                  <c:v>3.59</c:v>
                </c:pt>
                <c:pt idx="4604">
                  <c:v>3.44</c:v>
                </c:pt>
                <c:pt idx="4605">
                  <c:v>3.9099999999999997</c:v>
                </c:pt>
                <c:pt idx="4606">
                  <c:v>4.1399999999999997</c:v>
                </c:pt>
                <c:pt idx="4607">
                  <c:v>3.8099999999999987</c:v>
                </c:pt>
                <c:pt idx="4608">
                  <c:v>4.1199999999999966</c:v>
                </c:pt>
                <c:pt idx="4609">
                  <c:v>3.8</c:v>
                </c:pt>
                <c:pt idx="4610">
                  <c:v>4.4000000000000004</c:v>
                </c:pt>
                <c:pt idx="4611">
                  <c:v>4.07</c:v>
                </c:pt>
                <c:pt idx="4612">
                  <c:v>4.05</c:v>
                </c:pt>
                <c:pt idx="4613">
                  <c:v>4.0599999999999996</c:v>
                </c:pt>
                <c:pt idx="4614">
                  <c:v>4.1499999999999995</c:v>
                </c:pt>
                <c:pt idx="4615">
                  <c:v>4.21</c:v>
                </c:pt>
                <c:pt idx="4616">
                  <c:v>3.88</c:v>
                </c:pt>
                <c:pt idx="4617">
                  <c:v>4</c:v>
                </c:pt>
                <c:pt idx="4618">
                  <c:v>3.65</c:v>
                </c:pt>
                <c:pt idx="4619">
                  <c:v>3.96</c:v>
                </c:pt>
                <c:pt idx="4620">
                  <c:v>4.34</c:v>
                </c:pt>
                <c:pt idx="4621">
                  <c:v>3.77</c:v>
                </c:pt>
                <c:pt idx="4622">
                  <c:v>4.3</c:v>
                </c:pt>
                <c:pt idx="4623">
                  <c:v>4.1399999999999997</c:v>
                </c:pt>
                <c:pt idx="4624">
                  <c:v>4.08</c:v>
                </c:pt>
                <c:pt idx="4625">
                  <c:v>4.1199999999999966</c:v>
                </c:pt>
                <c:pt idx="4626">
                  <c:v>4.28</c:v>
                </c:pt>
                <c:pt idx="4627">
                  <c:v>4.04</c:v>
                </c:pt>
                <c:pt idx="4628">
                  <c:v>4.17</c:v>
                </c:pt>
                <c:pt idx="4629">
                  <c:v>4.3</c:v>
                </c:pt>
                <c:pt idx="4630">
                  <c:v>4.21</c:v>
                </c:pt>
                <c:pt idx="4631">
                  <c:v>4.34</c:v>
                </c:pt>
                <c:pt idx="4632">
                  <c:v>4.6399999999999997</c:v>
                </c:pt>
                <c:pt idx="4633">
                  <c:v>4.46</c:v>
                </c:pt>
                <c:pt idx="4634">
                  <c:v>4.58</c:v>
                </c:pt>
                <c:pt idx="4635">
                  <c:v>4.87</c:v>
                </c:pt>
                <c:pt idx="4636">
                  <c:v>4.7</c:v>
                </c:pt>
                <c:pt idx="4637">
                  <c:v>4.63</c:v>
                </c:pt>
                <c:pt idx="4638">
                  <c:v>7.1099999999999985</c:v>
                </c:pt>
                <c:pt idx="4639">
                  <c:v>4.3599999999999985</c:v>
                </c:pt>
                <c:pt idx="4640">
                  <c:v>4.4300000000000024</c:v>
                </c:pt>
                <c:pt idx="4641">
                  <c:v>4.4800000000000004</c:v>
                </c:pt>
                <c:pt idx="4642">
                  <c:v>4.18</c:v>
                </c:pt>
                <c:pt idx="4643">
                  <c:v>4.63</c:v>
                </c:pt>
                <c:pt idx="4644">
                  <c:v>4.0199999999999996</c:v>
                </c:pt>
                <c:pt idx="4645">
                  <c:v>4.3599999999999985</c:v>
                </c:pt>
                <c:pt idx="4646">
                  <c:v>4.8099999999999996</c:v>
                </c:pt>
                <c:pt idx="4647">
                  <c:v>3.67</c:v>
                </c:pt>
                <c:pt idx="4648">
                  <c:v>4.01</c:v>
                </c:pt>
                <c:pt idx="4649">
                  <c:v>4.1899999999999995</c:v>
                </c:pt>
                <c:pt idx="4650">
                  <c:v>4.1599999999999975</c:v>
                </c:pt>
                <c:pt idx="4651">
                  <c:v>4.2300000000000004</c:v>
                </c:pt>
                <c:pt idx="4652">
                  <c:v>4.6099999999999985</c:v>
                </c:pt>
                <c:pt idx="4653">
                  <c:v>3.92</c:v>
                </c:pt>
                <c:pt idx="4654">
                  <c:v>4.3899999999999997</c:v>
                </c:pt>
                <c:pt idx="4655">
                  <c:v>3.67</c:v>
                </c:pt>
                <c:pt idx="4656">
                  <c:v>3.69</c:v>
                </c:pt>
                <c:pt idx="4657">
                  <c:v>3.6</c:v>
                </c:pt>
                <c:pt idx="4658">
                  <c:v>3.69</c:v>
                </c:pt>
                <c:pt idx="4659">
                  <c:v>3.98</c:v>
                </c:pt>
                <c:pt idx="4660">
                  <c:v>3.62</c:v>
                </c:pt>
                <c:pt idx="4661">
                  <c:v>3.8299999999999987</c:v>
                </c:pt>
                <c:pt idx="4662">
                  <c:v>4.4000000000000004</c:v>
                </c:pt>
                <c:pt idx="4663">
                  <c:v>4.38</c:v>
                </c:pt>
                <c:pt idx="4664">
                  <c:v>3.55</c:v>
                </c:pt>
                <c:pt idx="4665">
                  <c:v>3.9899999999999998</c:v>
                </c:pt>
                <c:pt idx="4666">
                  <c:v>3.8099999999999987</c:v>
                </c:pt>
                <c:pt idx="4667">
                  <c:v>4.07</c:v>
                </c:pt>
                <c:pt idx="4668">
                  <c:v>5.6899999999999995</c:v>
                </c:pt>
                <c:pt idx="4669">
                  <c:v>4.08</c:v>
                </c:pt>
                <c:pt idx="4670">
                  <c:v>4.25</c:v>
                </c:pt>
                <c:pt idx="4671">
                  <c:v>4.9800000000000004</c:v>
                </c:pt>
                <c:pt idx="4672">
                  <c:v>3.96</c:v>
                </c:pt>
                <c:pt idx="4673">
                  <c:v>3.98</c:v>
                </c:pt>
                <c:pt idx="4674">
                  <c:v>4.78</c:v>
                </c:pt>
                <c:pt idx="4675">
                  <c:v>4.8899999999999997</c:v>
                </c:pt>
                <c:pt idx="4676">
                  <c:v>4.5199999999999996</c:v>
                </c:pt>
                <c:pt idx="4677">
                  <c:v>4.37</c:v>
                </c:pt>
                <c:pt idx="4678">
                  <c:v>4.45</c:v>
                </c:pt>
                <c:pt idx="4679">
                  <c:v>3.94</c:v>
                </c:pt>
                <c:pt idx="4680">
                  <c:v>7.53</c:v>
                </c:pt>
                <c:pt idx="4681">
                  <c:v>4.07</c:v>
                </c:pt>
                <c:pt idx="4682">
                  <c:v>3.8</c:v>
                </c:pt>
                <c:pt idx="4683">
                  <c:v>4.3</c:v>
                </c:pt>
                <c:pt idx="4684">
                  <c:v>4.2</c:v>
                </c:pt>
                <c:pt idx="4685">
                  <c:v>4.9400000000000004</c:v>
                </c:pt>
                <c:pt idx="4686">
                  <c:v>4.87</c:v>
                </c:pt>
                <c:pt idx="4687">
                  <c:v>4.3199999999999985</c:v>
                </c:pt>
                <c:pt idx="4688">
                  <c:v>4.3599999999999985</c:v>
                </c:pt>
                <c:pt idx="4689">
                  <c:v>4.41</c:v>
                </c:pt>
                <c:pt idx="4690">
                  <c:v>4.8199999999999985</c:v>
                </c:pt>
                <c:pt idx="4691">
                  <c:v>5.28</c:v>
                </c:pt>
                <c:pt idx="4692">
                  <c:v>4</c:v>
                </c:pt>
                <c:pt idx="4693">
                  <c:v>3.9299999999999997</c:v>
                </c:pt>
                <c:pt idx="4694">
                  <c:v>3.92</c:v>
                </c:pt>
                <c:pt idx="4695">
                  <c:v>3.65</c:v>
                </c:pt>
                <c:pt idx="4696">
                  <c:v>4.04</c:v>
                </c:pt>
                <c:pt idx="4697">
                  <c:v>2.71</c:v>
                </c:pt>
                <c:pt idx="4698">
                  <c:v>3.34</c:v>
                </c:pt>
                <c:pt idx="4699">
                  <c:v>2.56</c:v>
                </c:pt>
                <c:pt idx="4700">
                  <c:v>2.56</c:v>
                </c:pt>
                <c:pt idx="4701">
                  <c:v>2.4499999999999997</c:v>
                </c:pt>
                <c:pt idx="4702">
                  <c:v>2.7600000000000002</c:v>
                </c:pt>
                <c:pt idx="4703">
                  <c:v>3.82</c:v>
                </c:pt>
                <c:pt idx="4704">
                  <c:v>3.53</c:v>
                </c:pt>
                <c:pt idx="4705">
                  <c:v>3.6</c:v>
                </c:pt>
                <c:pt idx="4706">
                  <c:v>3.19</c:v>
                </c:pt>
                <c:pt idx="4707">
                  <c:v>3.22</c:v>
                </c:pt>
                <c:pt idx="4708">
                  <c:v>3.3499999999999988</c:v>
                </c:pt>
                <c:pt idx="4709">
                  <c:v>3.3899999999999997</c:v>
                </c:pt>
                <c:pt idx="4710">
                  <c:v>3.09</c:v>
                </c:pt>
                <c:pt idx="4711">
                  <c:v>3.63</c:v>
                </c:pt>
                <c:pt idx="4712">
                  <c:v>3.6</c:v>
                </c:pt>
                <c:pt idx="4713">
                  <c:v>3.24</c:v>
                </c:pt>
                <c:pt idx="4714">
                  <c:v>3.15</c:v>
                </c:pt>
                <c:pt idx="4715">
                  <c:v>3.01</c:v>
                </c:pt>
                <c:pt idx="4716">
                  <c:v>2.9899999999999998</c:v>
                </c:pt>
                <c:pt idx="4717">
                  <c:v>3.72</c:v>
                </c:pt>
                <c:pt idx="4718">
                  <c:v>3.2600000000000002</c:v>
                </c:pt>
                <c:pt idx="4719">
                  <c:v>3.64</c:v>
                </c:pt>
                <c:pt idx="4720">
                  <c:v>3.8499999999999988</c:v>
                </c:pt>
                <c:pt idx="4721">
                  <c:v>3.98</c:v>
                </c:pt>
                <c:pt idx="4722">
                  <c:v>4</c:v>
                </c:pt>
                <c:pt idx="4723">
                  <c:v>4.3899999999999997</c:v>
                </c:pt>
                <c:pt idx="4724">
                  <c:v>3.79</c:v>
                </c:pt>
                <c:pt idx="4725">
                  <c:v>3.9499999999999997</c:v>
                </c:pt>
                <c:pt idx="4726">
                  <c:v>3.66</c:v>
                </c:pt>
                <c:pt idx="4727">
                  <c:v>3.65</c:v>
                </c:pt>
                <c:pt idx="4728">
                  <c:v>3.5</c:v>
                </c:pt>
                <c:pt idx="4729">
                  <c:v>4.29</c:v>
                </c:pt>
                <c:pt idx="4730">
                  <c:v>3.53</c:v>
                </c:pt>
                <c:pt idx="4731">
                  <c:v>3.34</c:v>
                </c:pt>
                <c:pt idx="4732">
                  <c:v>3.69</c:v>
                </c:pt>
                <c:pt idx="4733">
                  <c:v>3.4499999999999997</c:v>
                </c:pt>
                <c:pt idx="4734">
                  <c:v>4.09</c:v>
                </c:pt>
                <c:pt idx="4735">
                  <c:v>3.77</c:v>
                </c:pt>
                <c:pt idx="4736">
                  <c:v>4.18</c:v>
                </c:pt>
                <c:pt idx="4737">
                  <c:v>3.59</c:v>
                </c:pt>
                <c:pt idx="4738">
                  <c:v>4.1599999999999975</c:v>
                </c:pt>
                <c:pt idx="4739">
                  <c:v>4.2699999999999996</c:v>
                </c:pt>
                <c:pt idx="4740">
                  <c:v>3.82</c:v>
                </c:pt>
                <c:pt idx="4741">
                  <c:v>3.7600000000000002</c:v>
                </c:pt>
                <c:pt idx="4742">
                  <c:v>3.79</c:v>
                </c:pt>
                <c:pt idx="4743">
                  <c:v>4.24</c:v>
                </c:pt>
                <c:pt idx="4744">
                  <c:v>3.22</c:v>
                </c:pt>
                <c:pt idx="4745">
                  <c:v>3.72</c:v>
                </c:pt>
                <c:pt idx="4746">
                  <c:v>3.03</c:v>
                </c:pt>
                <c:pt idx="4747">
                  <c:v>3.6</c:v>
                </c:pt>
                <c:pt idx="4748">
                  <c:v>3.4699999999999998</c:v>
                </c:pt>
                <c:pt idx="4749">
                  <c:v>3.3299999999999987</c:v>
                </c:pt>
                <c:pt idx="4750">
                  <c:v>3.4099999999999997</c:v>
                </c:pt>
                <c:pt idx="4751">
                  <c:v>3.79</c:v>
                </c:pt>
                <c:pt idx="4752">
                  <c:v>4.7</c:v>
                </c:pt>
                <c:pt idx="4753">
                  <c:v>3.53</c:v>
                </c:pt>
                <c:pt idx="4754">
                  <c:v>3.7</c:v>
                </c:pt>
                <c:pt idx="4755">
                  <c:v>3.3699999999999997</c:v>
                </c:pt>
                <c:pt idx="4756">
                  <c:v>3.19</c:v>
                </c:pt>
                <c:pt idx="4757">
                  <c:v>2.94</c:v>
                </c:pt>
                <c:pt idx="4758">
                  <c:v>3.4299999999999997</c:v>
                </c:pt>
                <c:pt idx="4759">
                  <c:v>2.94</c:v>
                </c:pt>
                <c:pt idx="4760">
                  <c:v>3.21</c:v>
                </c:pt>
                <c:pt idx="4761">
                  <c:v>3.3899999999999997</c:v>
                </c:pt>
                <c:pt idx="4762">
                  <c:v>3.17</c:v>
                </c:pt>
                <c:pt idx="4763">
                  <c:v>3.29</c:v>
                </c:pt>
                <c:pt idx="4764">
                  <c:v>3.7</c:v>
                </c:pt>
                <c:pt idx="4765">
                  <c:v>4.0199999999999996</c:v>
                </c:pt>
                <c:pt idx="4766">
                  <c:v>4.42</c:v>
                </c:pt>
                <c:pt idx="4767">
                  <c:v>3.9</c:v>
                </c:pt>
                <c:pt idx="4768">
                  <c:v>4.0999999999999996</c:v>
                </c:pt>
                <c:pt idx="4769">
                  <c:v>4.1099999999999985</c:v>
                </c:pt>
                <c:pt idx="4770">
                  <c:v>3.65</c:v>
                </c:pt>
                <c:pt idx="4771">
                  <c:v>3.73</c:v>
                </c:pt>
                <c:pt idx="4772">
                  <c:v>4.09</c:v>
                </c:pt>
                <c:pt idx="4773">
                  <c:v>3.7600000000000002</c:v>
                </c:pt>
                <c:pt idx="4774">
                  <c:v>4.03</c:v>
                </c:pt>
                <c:pt idx="4775">
                  <c:v>4.17</c:v>
                </c:pt>
                <c:pt idx="4776">
                  <c:v>4.3499999999999996</c:v>
                </c:pt>
                <c:pt idx="4777">
                  <c:v>3.4499999999999997</c:v>
                </c:pt>
                <c:pt idx="4778">
                  <c:v>5.14</c:v>
                </c:pt>
                <c:pt idx="4779">
                  <c:v>3.58</c:v>
                </c:pt>
                <c:pt idx="4780">
                  <c:v>3.27</c:v>
                </c:pt>
                <c:pt idx="4781">
                  <c:v>3.3</c:v>
                </c:pt>
                <c:pt idx="4782">
                  <c:v>3.7</c:v>
                </c:pt>
                <c:pt idx="4783">
                  <c:v>4.1899999999999995</c:v>
                </c:pt>
                <c:pt idx="4784">
                  <c:v>4</c:v>
                </c:pt>
                <c:pt idx="4785">
                  <c:v>3.62</c:v>
                </c:pt>
                <c:pt idx="4786">
                  <c:v>3.86</c:v>
                </c:pt>
                <c:pt idx="4787">
                  <c:v>4.01</c:v>
                </c:pt>
                <c:pt idx="4788">
                  <c:v>4.17</c:v>
                </c:pt>
                <c:pt idx="4789">
                  <c:v>3.57</c:v>
                </c:pt>
                <c:pt idx="4790">
                  <c:v>4.0599999999999996</c:v>
                </c:pt>
                <c:pt idx="4791">
                  <c:v>3</c:v>
                </c:pt>
                <c:pt idx="4792">
                  <c:v>3.46</c:v>
                </c:pt>
                <c:pt idx="4793">
                  <c:v>3.16</c:v>
                </c:pt>
                <c:pt idx="4794">
                  <c:v>3.08</c:v>
                </c:pt>
                <c:pt idx="4795">
                  <c:v>3.05</c:v>
                </c:pt>
                <c:pt idx="4796">
                  <c:v>3.1</c:v>
                </c:pt>
                <c:pt idx="4797">
                  <c:v>3.34</c:v>
                </c:pt>
                <c:pt idx="4798">
                  <c:v>3.13</c:v>
                </c:pt>
                <c:pt idx="4799">
                  <c:v>3.13</c:v>
                </c:pt>
                <c:pt idx="4800">
                  <c:v>3.2</c:v>
                </c:pt>
                <c:pt idx="4801">
                  <c:v>2.9899999999999998</c:v>
                </c:pt>
                <c:pt idx="4802">
                  <c:v>3.09</c:v>
                </c:pt>
                <c:pt idx="4803">
                  <c:v>2.86</c:v>
                </c:pt>
                <c:pt idx="4804">
                  <c:v>2.8899999999999997</c:v>
                </c:pt>
                <c:pt idx="4805">
                  <c:v>3.23</c:v>
                </c:pt>
                <c:pt idx="4806">
                  <c:v>2.94</c:v>
                </c:pt>
                <c:pt idx="4807">
                  <c:v>3.1</c:v>
                </c:pt>
                <c:pt idx="4808">
                  <c:v>2.5299999999999998</c:v>
                </c:pt>
                <c:pt idx="4809">
                  <c:v>3.01</c:v>
                </c:pt>
                <c:pt idx="4810">
                  <c:v>2.9899999999999998</c:v>
                </c:pt>
                <c:pt idx="4811">
                  <c:v>3.11</c:v>
                </c:pt>
                <c:pt idx="4812">
                  <c:v>3.3</c:v>
                </c:pt>
                <c:pt idx="4813">
                  <c:v>3.16</c:v>
                </c:pt>
                <c:pt idx="4814">
                  <c:v>3.3499999999999988</c:v>
                </c:pt>
                <c:pt idx="4815">
                  <c:v>3.32</c:v>
                </c:pt>
                <c:pt idx="4816">
                  <c:v>3.55</c:v>
                </c:pt>
                <c:pt idx="4817">
                  <c:v>3.9</c:v>
                </c:pt>
                <c:pt idx="4818">
                  <c:v>3.57</c:v>
                </c:pt>
                <c:pt idx="4819">
                  <c:v>3.3899999999999997</c:v>
                </c:pt>
                <c:pt idx="4820">
                  <c:v>3.58</c:v>
                </c:pt>
                <c:pt idx="4821">
                  <c:v>3.72</c:v>
                </c:pt>
                <c:pt idx="4822">
                  <c:v>3.3899999999999997</c:v>
                </c:pt>
                <c:pt idx="4823">
                  <c:v>3.84</c:v>
                </c:pt>
                <c:pt idx="4824">
                  <c:v>4.41</c:v>
                </c:pt>
                <c:pt idx="4825">
                  <c:v>3.9099999999999997</c:v>
                </c:pt>
                <c:pt idx="4826">
                  <c:v>4.17</c:v>
                </c:pt>
                <c:pt idx="4827">
                  <c:v>3.84</c:v>
                </c:pt>
                <c:pt idx="4828">
                  <c:v>3.52</c:v>
                </c:pt>
                <c:pt idx="4829">
                  <c:v>3.67</c:v>
                </c:pt>
                <c:pt idx="4830">
                  <c:v>3.8699999999999997</c:v>
                </c:pt>
                <c:pt idx="4831">
                  <c:v>3.62</c:v>
                </c:pt>
                <c:pt idx="4832">
                  <c:v>3.9499999999999997</c:v>
                </c:pt>
                <c:pt idx="4833">
                  <c:v>4.07</c:v>
                </c:pt>
                <c:pt idx="4834">
                  <c:v>4.1499999999999995</c:v>
                </c:pt>
                <c:pt idx="4835">
                  <c:v>4.42</c:v>
                </c:pt>
                <c:pt idx="4836">
                  <c:v>3.44</c:v>
                </c:pt>
                <c:pt idx="4837">
                  <c:v>3.61</c:v>
                </c:pt>
                <c:pt idx="4838">
                  <c:v>3.4499999999999997</c:v>
                </c:pt>
                <c:pt idx="4839">
                  <c:v>3.36</c:v>
                </c:pt>
                <c:pt idx="4840">
                  <c:v>2.12</c:v>
                </c:pt>
                <c:pt idx="4841">
                  <c:v>2.23</c:v>
                </c:pt>
                <c:pt idx="4842">
                  <c:v>2.57</c:v>
                </c:pt>
                <c:pt idx="4843">
                  <c:v>2.04</c:v>
                </c:pt>
                <c:pt idx="4844">
                  <c:v>1.7200000000000024</c:v>
                </c:pt>
                <c:pt idx="4845">
                  <c:v>2.3499999999999988</c:v>
                </c:pt>
                <c:pt idx="4846">
                  <c:v>2.4299999999999997</c:v>
                </c:pt>
                <c:pt idx="4847">
                  <c:v>2.74</c:v>
                </c:pt>
                <c:pt idx="4848">
                  <c:v>2.71</c:v>
                </c:pt>
                <c:pt idx="4849">
                  <c:v>2.84</c:v>
                </c:pt>
                <c:pt idx="4850">
                  <c:v>2.7</c:v>
                </c:pt>
                <c:pt idx="4851">
                  <c:v>2.56</c:v>
                </c:pt>
                <c:pt idx="4852">
                  <c:v>2.84</c:v>
                </c:pt>
                <c:pt idx="4853">
                  <c:v>2.7</c:v>
                </c:pt>
                <c:pt idx="4854">
                  <c:v>2.72</c:v>
                </c:pt>
                <c:pt idx="4855">
                  <c:v>1.9500000000000004</c:v>
                </c:pt>
                <c:pt idx="4856">
                  <c:v>2.3099999999999987</c:v>
                </c:pt>
                <c:pt idx="4857">
                  <c:v>2.6</c:v>
                </c:pt>
                <c:pt idx="4858">
                  <c:v>2.9899999999999998</c:v>
                </c:pt>
                <c:pt idx="4859">
                  <c:v>3.21</c:v>
                </c:pt>
                <c:pt idx="4860">
                  <c:v>3.12</c:v>
                </c:pt>
                <c:pt idx="4861">
                  <c:v>2.72</c:v>
                </c:pt>
                <c:pt idx="4862">
                  <c:v>2.96</c:v>
                </c:pt>
                <c:pt idx="4863">
                  <c:v>2.9899999999999998</c:v>
                </c:pt>
                <c:pt idx="4864">
                  <c:v>3.4499999999999997</c:v>
                </c:pt>
                <c:pt idx="4865">
                  <c:v>3.3299999999999987</c:v>
                </c:pt>
                <c:pt idx="4866">
                  <c:v>3.4699999999999998</c:v>
                </c:pt>
                <c:pt idx="4867">
                  <c:v>3.21</c:v>
                </c:pt>
                <c:pt idx="4868">
                  <c:v>3.16</c:v>
                </c:pt>
                <c:pt idx="4869">
                  <c:v>3.4</c:v>
                </c:pt>
                <c:pt idx="4870">
                  <c:v>2.8899999999999997</c:v>
                </c:pt>
                <c:pt idx="4871">
                  <c:v>3.08</c:v>
                </c:pt>
                <c:pt idx="4872">
                  <c:v>3.18</c:v>
                </c:pt>
                <c:pt idx="4873">
                  <c:v>3.22</c:v>
                </c:pt>
                <c:pt idx="4874">
                  <c:v>3.42</c:v>
                </c:pt>
                <c:pt idx="4875">
                  <c:v>2.92</c:v>
                </c:pt>
                <c:pt idx="4876">
                  <c:v>3.3</c:v>
                </c:pt>
                <c:pt idx="4877">
                  <c:v>1.42</c:v>
                </c:pt>
                <c:pt idx="4878">
                  <c:v>3.59</c:v>
                </c:pt>
                <c:pt idx="4879">
                  <c:v>3.8899999999999997</c:v>
                </c:pt>
                <c:pt idx="4880">
                  <c:v>3.84</c:v>
                </c:pt>
                <c:pt idx="4881">
                  <c:v>3.77</c:v>
                </c:pt>
                <c:pt idx="4882">
                  <c:v>3.75</c:v>
                </c:pt>
                <c:pt idx="4883">
                  <c:v>3.64</c:v>
                </c:pt>
                <c:pt idx="4884">
                  <c:v>3.52</c:v>
                </c:pt>
                <c:pt idx="4885">
                  <c:v>3.27</c:v>
                </c:pt>
                <c:pt idx="4886">
                  <c:v>3.04</c:v>
                </c:pt>
                <c:pt idx="4887">
                  <c:v>3.66</c:v>
                </c:pt>
                <c:pt idx="4888">
                  <c:v>3.05</c:v>
                </c:pt>
                <c:pt idx="4889">
                  <c:v>2.9099999999999997</c:v>
                </c:pt>
                <c:pt idx="4890">
                  <c:v>2.73</c:v>
                </c:pt>
                <c:pt idx="4891">
                  <c:v>3.05</c:v>
                </c:pt>
                <c:pt idx="4892">
                  <c:v>2.8499999999999988</c:v>
                </c:pt>
                <c:pt idx="4893">
                  <c:v>2.7800000000000002</c:v>
                </c:pt>
                <c:pt idx="4894">
                  <c:v>3.67</c:v>
                </c:pt>
                <c:pt idx="4895">
                  <c:v>3.11</c:v>
                </c:pt>
                <c:pt idx="4896">
                  <c:v>3.13</c:v>
                </c:pt>
                <c:pt idx="4897">
                  <c:v>2.9699999999999998</c:v>
                </c:pt>
                <c:pt idx="4898">
                  <c:v>2.9099999999999997</c:v>
                </c:pt>
                <c:pt idx="4899">
                  <c:v>2.8899999999999997</c:v>
                </c:pt>
                <c:pt idx="4900">
                  <c:v>2.88</c:v>
                </c:pt>
                <c:pt idx="4901">
                  <c:v>2.88</c:v>
                </c:pt>
                <c:pt idx="4902">
                  <c:v>3.16</c:v>
                </c:pt>
                <c:pt idx="4903">
                  <c:v>2.84</c:v>
                </c:pt>
                <c:pt idx="4904">
                  <c:v>2.86</c:v>
                </c:pt>
                <c:pt idx="4905">
                  <c:v>3.16</c:v>
                </c:pt>
                <c:pt idx="4906">
                  <c:v>2.9499999999999997</c:v>
                </c:pt>
                <c:pt idx="4907">
                  <c:v>3.06</c:v>
                </c:pt>
                <c:pt idx="4908">
                  <c:v>3.16</c:v>
                </c:pt>
                <c:pt idx="4909">
                  <c:v>3.18</c:v>
                </c:pt>
                <c:pt idx="4910">
                  <c:v>3.25</c:v>
                </c:pt>
                <c:pt idx="4911">
                  <c:v>3.55</c:v>
                </c:pt>
                <c:pt idx="4912">
                  <c:v>3.62</c:v>
                </c:pt>
                <c:pt idx="4913">
                  <c:v>3.38</c:v>
                </c:pt>
                <c:pt idx="4914">
                  <c:v>3.44</c:v>
                </c:pt>
                <c:pt idx="4915">
                  <c:v>3.15</c:v>
                </c:pt>
                <c:pt idx="4916">
                  <c:v>3.3899999999999997</c:v>
                </c:pt>
                <c:pt idx="4917">
                  <c:v>3.7800000000000002</c:v>
                </c:pt>
                <c:pt idx="4918">
                  <c:v>3.19</c:v>
                </c:pt>
                <c:pt idx="4919">
                  <c:v>3.25</c:v>
                </c:pt>
                <c:pt idx="4920">
                  <c:v>3.23</c:v>
                </c:pt>
                <c:pt idx="4921">
                  <c:v>3.27</c:v>
                </c:pt>
                <c:pt idx="4922">
                  <c:v>3.3299999999999987</c:v>
                </c:pt>
                <c:pt idx="4923">
                  <c:v>3.2600000000000002</c:v>
                </c:pt>
                <c:pt idx="4924">
                  <c:v>3.06</c:v>
                </c:pt>
                <c:pt idx="4925">
                  <c:v>3.11</c:v>
                </c:pt>
                <c:pt idx="4926">
                  <c:v>3.42</c:v>
                </c:pt>
                <c:pt idx="4927">
                  <c:v>3.21</c:v>
                </c:pt>
                <c:pt idx="4928">
                  <c:v>3.4099999999999997</c:v>
                </c:pt>
                <c:pt idx="4929">
                  <c:v>3.4</c:v>
                </c:pt>
                <c:pt idx="4930">
                  <c:v>3.55</c:v>
                </c:pt>
                <c:pt idx="4931">
                  <c:v>3.2600000000000002</c:v>
                </c:pt>
                <c:pt idx="4932">
                  <c:v>3.11</c:v>
                </c:pt>
                <c:pt idx="4933">
                  <c:v>3.14</c:v>
                </c:pt>
                <c:pt idx="4934">
                  <c:v>3</c:v>
                </c:pt>
                <c:pt idx="4935">
                  <c:v>3.14</c:v>
                </c:pt>
                <c:pt idx="4936">
                  <c:v>3.23</c:v>
                </c:pt>
                <c:pt idx="4937">
                  <c:v>3.1</c:v>
                </c:pt>
                <c:pt idx="4938">
                  <c:v>3.07</c:v>
                </c:pt>
                <c:pt idx="4939">
                  <c:v>3.29</c:v>
                </c:pt>
                <c:pt idx="4940">
                  <c:v>3.08</c:v>
                </c:pt>
                <c:pt idx="4941">
                  <c:v>3.2</c:v>
                </c:pt>
                <c:pt idx="4942">
                  <c:v>3.18</c:v>
                </c:pt>
                <c:pt idx="4943">
                  <c:v>2.9899999999999998</c:v>
                </c:pt>
                <c:pt idx="4944">
                  <c:v>2.86</c:v>
                </c:pt>
                <c:pt idx="4945">
                  <c:v>3.1</c:v>
                </c:pt>
                <c:pt idx="4946">
                  <c:v>2.4899999999999998</c:v>
                </c:pt>
                <c:pt idx="4947">
                  <c:v>2.6</c:v>
                </c:pt>
                <c:pt idx="4948">
                  <c:v>2.3899999999999997</c:v>
                </c:pt>
                <c:pt idx="4949">
                  <c:v>2.84</c:v>
                </c:pt>
                <c:pt idx="4950">
                  <c:v>3.17</c:v>
                </c:pt>
                <c:pt idx="4951">
                  <c:v>3.13</c:v>
                </c:pt>
                <c:pt idx="4952">
                  <c:v>3.18</c:v>
                </c:pt>
                <c:pt idx="4953">
                  <c:v>2.88</c:v>
                </c:pt>
                <c:pt idx="4954">
                  <c:v>3.18</c:v>
                </c:pt>
                <c:pt idx="4955">
                  <c:v>3.1</c:v>
                </c:pt>
                <c:pt idx="4956">
                  <c:v>3.2800000000000002</c:v>
                </c:pt>
                <c:pt idx="4957">
                  <c:v>3.12</c:v>
                </c:pt>
                <c:pt idx="4958">
                  <c:v>3.13</c:v>
                </c:pt>
                <c:pt idx="4959">
                  <c:v>3.29</c:v>
                </c:pt>
                <c:pt idx="4960">
                  <c:v>3.5</c:v>
                </c:pt>
                <c:pt idx="4961">
                  <c:v>3.56</c:v>
                </c:pt>
                <c:pt idx="4962">
                  <c:v>3.4099999999999997</c:v>
                </c:pt>
                <c:pt idx="4963">
                  <c:v>3.19</c:v>
                </c:pt>
                <c:pt idx="4964">
                  <c:v>3.16</c:v>
                </c:pt>
                <c:pt idx="4965">
                  <c:v>3.7</c:v>
                </c:pt>
                <c:pt idx="4966">
                  <c:v>3.3499999999999988</c:v>
                </c:pt>
                <c:pt idx="4967">
                  <c:v>3.51</c:v>
                </c:pt>
                <c:pt idx="4968">
                  <c:v>3.65</c:v>
                </c:pt>
                <c:pt idx="4969">
                  <c:v>3.52</c:v>
                </c:pt>
                <c:pt idx="4970">
                  <c:v>3.61</c:v>
                </c:pt>
                <c:pt idx="4971">
                  <c:v>4.07</c:v>
                </c:pt>
                <c:pt idx="4972">
                  <c:v>3.62</c:v>
                </c:pt>
                <c:pt idx="4973">
                  <c:v>3.48</c:v>
                </c:pt>
                <c:pt idx="4974">
                  <c:v>3.7</c:v>
                </c:pt>
                <c:pt idx="4975">
                  <c:v>3.6</c:v>
                </c:pt>
                <c:pt idx="4976">
                  <c:v>3.48</c:v>
                </c:pt>
                <c:pt idx="4977">
                  <c:v>3.56</c:v>
                </c:pt>
                <c:pt idx="4978">
                  <c:v>3.18</c:v>
                </c:pt>
                <c:pt idx="4979">
                  <c:v>3.09</c:v>
                </c:pt>
                <c:pt idx="4980">
                  <c:v>2.8699999999999997</c:v>
                </c:pt>
                <c:pt idx="4981">
                  <c:v>2.9699999999999998</c:v>
                </c:pt>
                <c:pt idx="4982">
                  <c:v>3.06</c:v>
                </c:pt>
                <c:pt idx="4983">
                  <c:v>3.08</c:v>
                </c:pt>
                <c:pt idx="4984">
                  <c:v>2.8099999999999987</c:v>
                </c:pt>
                <c:pt idx="4985">
                  <c:v>2.9499999999999997</c:v>
                </c:pt>
                <c:pt idx="4986">
                  <c:v>2.86</c:v>
                </c:pt>
                <c:pt idx="4987">
                  <c:v>3.13</c:v>
                </c:pt>
                <c:pt idx="4988">
                  <c:v>3.01</c:v>
                </c:pt>
                <c:pt idx="4989">
                  <c:v>2.38</c:v>
                </c:pt>
                <c:pt idx="4990">
                  <c:v>2.8</c:v>
                </c:pt>
                <c:pt idx="4991">
                  <c:v>2.62</c:v>
                </c:pt>
                <c:pt idx="4992">
                  <c:v>2.88</c:v>
                </c:pt>
                <c:pt idx="4993">
                  <c:v>2.96</c:v>
                </c:pt>
                <c:pt idx="4994">
                  <c:v>2.64</c:v>
                </c:pt>
                <c:pt idx="4995">
                  <c:v>2.3499999999999988</c:v>
                </c:pt>
                <c:pt idx="4996">
                  <c:v>2.62</c:v>
                </c:pt>
                <c:pt idx="4997">
                  <c:v>2.94</c:v>
                </c:pt>
                <c:pt idx="4998">
                  <c:v>2.79</c:v>
                </c:pt>
                <c:pt idx="4999">
                  <c:v>3.01</c:v>
                </c:pt>
                <c:pt idx="5000">
                  <c:v>2.88</c:v>
                </c:pt>
                <c:pt idx="5001">
                  <c:v>3.04</c:v>
                </c:pt>
                <c:pt idx="5002">
                  <c:v>3.02</c:v>
                </c:pt>
                <c:pt idx="5003">
                  <c:v>3.05</c:v>
                </c:pt>
                <c:pt idx="5004">
                  <c:v>2.9699999999999998</c:v>
                </c:pt>
                <c:pt idx="5005">
                  <c:v>3.18</c:v>
                </c:pt>
                <c:pt idx="5006">
                  <c:v>3.21</c:v>
                </c:pt>
                <c:pt idx="5007">
                  <c:v>3.2</c:v>
                </c:pt>
                <c:pt idx="5008">
                  <c:v>3.29</c:v>
                </c:pt>
                <c:pt idx="5009">
                  <c:v>3.17</c:v>
                </c:pt>
                <c:pt idx="5010">
                  <c:v>3.17</c:v>
                </c:pt>
                <c:pt idx="5011">
                  <c:v>3.25</c:v>
                </c:pt>
                <c:pt idx="5012">
                  <c:v>3.15</c:v>
                </c:pt>
                <c:pt idx="5013">
                  <c:v>3.11</c:v>
                </c:pt>
                <c:pt idx="5014">
                  <c:v>2.94</c:v>
                </c:pt>
                <c:pt idx="5015">
                  <c:v>2.79</c:v>
                </c:pt>
                <c:pt idx="5016">
                  <c:v>2.9899999999999998</c:v>
                </c:pt>
                <c:pt idx="5017">
                  <c:v>3.15</c:v>
                </c:pt>
                <c:pt idx="5018">
                  <c:v>3.17</c:v>
                </c:pt>
                <c:pt idx="5019">
                  <c:v>2.9299999999999997</c:v>
                </c:pt>
                <c:pt idx="5020">
                  <c:v>2.9099999999999997</c:v>
                </c:pt>
                <c:pt idx="5021">
                  <c:v>2.9499999999999997</c:v>
                </c:pt>
                <c:pt idx="5022">
                  <c:v>3.4499999999999997</c:v>
                </c:pt>
                <c:pt idx="5023">
                  <c:v>3.4899999999999998</c:v>
                </c:pt>
                <c:pt idx="5024">
                  <c:v>2.98</c:v>
                </c:pt>
                <c:pt idx="5025">
                  <c:v>3.3099999999999987</c:v>
                </c:pt>
                <c:pt idx="5026">
                  <c:v>3.36</c:v>
                </c:pt>
                <c:pt idx="5027">
                  <c:v>3.29</c:v>
                </c:pt>
                <c:pt idx="5028">
                  <c:v>2.9699999999999998</c:v>
                </c:pt>
                <c:pt idx="5029">
                  <c:v>2.96</c:v>
                </c:pt>
                <c:pt idx="5030">
                  <c:v>2.86</c:v>
                </c:pt>
                <c:pt idx="5031">
                  <c:v>2.7800000000000002</c:v>
                </c:pt>
                <c:pt idx="5032">
                  <c:v>2.9899999999999998</c:v>
                </c:pt>
                <c:pt idx="5033">
                  <c:v>2.52</c:v>
                </c:pt>
                <c:pt idx="5034">
                  <c:v>2.84</c:v>
                </c:pt>
                <c:pt idx="5035">
                  <c:v>2.38</c:v>
                </c:pt>
                <c:pt idx="5036">
                  <c:v>2</c:v>
                </c:pt>
                <c:pt idx="5037">
                  <c:v>2.72</c:v>
                </c:pt>
                <c:pt idx="5038">
                  <c:v>2.66</c:v>
                </c:pt>
                <c:pt idx="5039">
                  <c:v>2.19</c:v>
                </c:pt>
                <c:pt idx="5040">
                  <c:v>2.25</c:v>
                </c:pt>
                <c:pt idx="5041">
                  <c:v>2.2200000000000002</c:v>
                </c:pt>
                <c:pt idx="5042">
                  <c:v>2.4499999999999997</c:v>
                </c:pt>
                <c:pt idx="5043">
                  <c:v>1.83</c:v>
                </c:pt>
                <c:pt idx="5044">
                  <c:v>2.4</c:v>
                </c:pt>
                <c:pt idx="5045">
                  <c:v>2.58</c:v>
                </c:pt>
                <c:pt idx="5046">
                  <c:v>2.62</c:v>
                </c:pt>
                <c:pt idx="5047">
                  <c:v>2.21</c:v>
                </c:pt>
                <c:pt idx="5048">
                  <c:v>1.7200000000000024</c:v>
                </c:pt>
                <c:pt idx="5049">
                  <c:v>2.4</c:v>
                </c:pt>
                <c:pt idx="5050">
                  <c:v>2.61</c:v>
                </c:pt>
                <c:pt idx="5051">
                  <c:v>2.59</c:v>
                </c:pt>
                <c:pt idx="5052">
                  <c:v>2.67</c:v>
                </c:pt>
                <c:pt idx="5053">
                  <c:v>2.8299999999999987</c:v>
                </c:pt>
                <c:pt idx="5054">
                  <c:v>2.8499999999999988</c:v>
                </c:pt>
                <c:pt idx="5055">
                  <c:v>2.92</c:v>
                </c:pt>
                <c:pt idx="5056">
                  <c:v>2.9699999999999998</c:v>
                </c:pt>
                <c:pt idx="5057">
                  <c:v>3.24</c:v>
                </c:pt>
                <c:pt idx="5058">
                  <c:v>2.92</c:v>
                </c:pt>
                <c:pt idx="5059">
                  <c:v>3.09</c:v>
                </c:pt>
                <c:pt idx="5060">
                  <c:v>2.72</c:v>
                </c:pt>
                <c:pt idx="5061">
                  <c:v>3.13</c:v>
                </c:pt>
                <c:pt idx="5062">
                  <c:v>3.24</c:v>
                </c:pt>
                <c:pt idx="5063">
                  <c:v>2.92</c:v>
                </c:pt>
                <c:pt idx="5064">
                  <c:v>2.92</c:v>
                </c:pt>
                <c:pt idx="5065">
                  <c:v>2.96</c:v>
                </c:pt>
                <c:pt idx="5066">
                  <c:v>2.9499999999999997</c:v>
                </c:pt>
                <c:pt idx="5067">
                  <c:v>2.82</c:v>
                </c:pt>
                <c:pt idx="5068">
                  <c:v>2.96</c:v>
                </c:pt>
                <c:pt idx="5069">
                  <c:v>2.98</c:v>
                </c:pt>
                <c:pt idx="5070">
                  <c:v>3.3499999999999988</c:v>
                </c:pt>
                <c:pt idx="5071">
                  <c:v>2.8699999999999997</c:v>
                </c:pt>
                <c:pt idx="5072">
                  <c:v>2.9899999999999998</c:v>
                </c:pt>
                <c:pt idx="5073">
                  <c:v>3.02</c:v>
                </c:pt>
                <c:pt idx="5074">
                  <c:v>3.13</c:v>
                </c:pt>
                <c:pt idx="5075">
                  <c:v>3</c:v>
                </c:pt>
                <c:pt idx="5076">
                  <c:v>3.34</c:v>
                </c:pt>
                <c:pt idx="5077">
                  <c:v>2.92</c:v>
                </c:pt>
                <c:pt idx="5078">
                  <c:v>2.86</c:v>
                </c:pt>
                <c:pt idx="5079">
                  <c:v>2.8</c:v>
                </c:pt>
                <c:pt idx="5080">
                  <c:v>2.9099999999999997</c:v>
                </c:pt>
                <c:pt idx="5081">
                  <c:v>2.64</c:v>
                </c:pt>
                <c:pt idx="5082">
                  <c:v>2.67</c:v>
                </c:pt>
                <c:pt idx="5083">
                  <c:v>2.8099999999999987</c:v>
                </c:pt>
                <c:pt idx="5084">
                  <c:v>2.84</c:v>
                </c:pt>
                <c:pt idx="5085">
                  <c:v>2.6</c:v>
                </c:pt>
                <c:pt idx="5086">
                  <c:v>2.92</c:v>
                </c:pt>
                <c:pt idx="5087">
                  <c:v>2.72</c:v>
                </c:pt>
                <c:pt idx="5088">
                  <c:v>2.7800000000000002</c:v>
                </c:pt>
                <c:pt idx="5089">
                  <c:v>2.71</c:v>
                </c:pt>
                <c:pt idx="5090">
                  <c:v>2.72</c:v>
                </c:pt>
                <c:pt idx="5091">
                  <c:v>2.79</c:v>
                </c:pt>
                <c:pt idx="5092">
                  <c:v>3.02</c:v>
                </c:pt>
                <c:pt idx="5093">
                  <c:v>2.8899999999999997</c:v>
                </c:pt>
                <c:pt idx="5094">
                  <c:v>2.7</c:v>
                </c:pt>
                <c:pt idx="5095">
                  <c:v>2.9299999999999997</c:v>
                </c:pt>
                <c:pt idx="5096">
                  <c:v>2.92</c:v>
                </c:pt>
                <c:pt idx="5097">
                  <c:v>2.9299999999999997</c:v>
                </c:pt>
                <c:pt idx="5098">
                  <c:v>2.79</c:v>
                </c:pt>
                <c:pt idx="5099">
                  <c:v>2.8099999999999987</c:v>
                </c:pt>
                <c:pt idx="5100">
                  <c:v>2.86</c:v>
                </c:pt>
                <c:pt idx="5101">
                  <c:v>2.98</c:v>
                </c:pt>
                <c:pt idx="5102">
                  <c:v>3.07</c:v>
                </c:pt>
                <c:pt idx="5103">
                  <c:v>2.8699999999999997</c:v>
                </c:pt>
                <c:pt idx="5104">
                  <c:v>3.12</c:v>
                </c:pt>
                <c:pt idx="5105">
                  <c:v>2.94</c:v>
                </c:pt>
                <c:pt idx="5106">
                  <c:v>2.8</c:v>
                </c:pt>
                <c:pt idx="5107">
                  <c:v>2.96</c:v>
                </c:pt>
                <c:pt idx="5108">
                  <c:v>2.84</c:v>
                </c:pt>
                <c:pt idx="5109">
                  <c:v>2.77</c:v>
                </c:pt>
                <c:pt idx="5110">
                  <c:v>2.94</c:v>
                </c:pt>
                <c:pt idx="5111">
                  <c:v>2.9699999999999998</c:v>
                </c:pt>
                <c:pt idx="5112">
                  <c:v>2.75</c:v>
                </c:pt>
                <c:pt idx="5113">
                  <c:v>2.8299999999999987</c:v>
                </c:pt>
                <c:pt idx="5114">
                  <c:v>3</c:v>
                </c:pt>
                <c:pt idx="5115">
                  <c:v>2.8899999999999997</c:v>
                </c:pt>
                <c:pt idx="5116">
                  <c:v>2.69</c:v>
                </c:pt>
                <c:pt idx="5117">
                  <c:v>2.77</c:v>
                </c:pt>
                <c:pt idx="5118">
                  <c:v>3.08</c:v>
                </c:pt>
                <c:pt idx="5119">
                  <c:v>2.72</c:v>
                </c:pt>
                <c:pt idx="5120">
                  <c:v>2.96</c:v>
                </c:pt>
                <c:pt idx="5121">
                  <c:v>2.7</c:v>
                </c:pt>
                <c:pt idx="5122">
                  <c:v>2.82</c:v>
                </c:pt>
                <c:pt idx="5123">
                  <c:v>3.04</c:v>
                </c:pt>
                <c:pt idx="5124">
                  <c:v>2.82</c:v>
                </c:pt>
                <c:pt idx="5125">
                  <c:v>2.71</c:v>
                </c:pt>
                <c:pt idx="5126">
                  <c:v>2.8</c:v>
                </c:pt>
                <c:pt idx="5127">
                  <c:v>2.73</c:v>
                </c:pt>
                <c:pt idx="5128">
                  <c:v>2.8699999999999997</c:v>
                </c:pt>
                <c:pt idx="5129">
                  <c:v>2.73</c:v>
                </c:pt>
                <c:pt idx="5130">
                  <c:v>3</c:v>
                </c:pt>
                <c:pt idx="5131">
                  <c:v>2.74</c:v>
                </c:pt>
                <c:pt idx="5132">
                  <c:v>2.64</c:v>
                </c:pt>
                <c:pt idx="5133">
                  <c:v>2.88</c:v>
                </c:pt>
                <c:pt idx="5134">
                  <c:v>2.67</c:v>
                </c:pt>
                <c:pt idx="5135">
                  <c:v>2.86</c:v>
                </c:pt>
                <c:pt idx="5136">
                  <c:v>2.73</c:v>
                </c:pt>
                <c:pt idx="5137">
                  <c:v>2.58</c:v>
                </c:pt>
                <c:pt idx="5138">
                  <c:v>2.52</c:v>
                </c:pt>
                <c:pt idx="5139">
                  <c:v>2.7800000000000002</c:v>
                </c:pt>
                <c:pt idx="5140">
                  <c:v>3.1</c:v>
                </c:pt>
                <c:pt idx="5141">
                  <c:v>2.79</c:v>
                </c:pt>
                <c:pt idx="5142">
                  <c:v>2.71</c:v>
                </c:pt>
                <c:pt idx="5143">
                  <c:v>2.9</c:v>
                </c:pt>
                <c:pt idx="5144">
                  <c:v>2.82</c:v>
                </c:pt>
                <c:pt idx="5145">
                  <c:v>2.75</c:v>
                </c:pt>
                <c:pt idx="5146">
                  <c:v>2.9</c:v>
                </c:pt>
                <c:pt idx="5147">
                  <c:v>2.6</c:v>
                </c:pt>
                <c:pt idx="5148">
                  <c:v>2.88</c:v>
                </c:pt>
                <c:pt idx="5149">
                  <c:v>2.8099999999999987</c:v>
                </c:pt>
                <c:pt idx="5150">
                  <c:v>2.8699999999999997</c:v>
                </c:pt>
                <c:pt idx="5151">
                  <c:v>2.8</c:v>
                </c:pt>
                <c:pt idx="5152">
                  <c:v>2.74</c:v>
                </c:pt>
                <c:pt idx="5153">
                  <c:v>3.02</c:v>
                </c:pt>
                <c:pt idx="5154">
                  <c:v>2.98</c:v>
                </c:pt>
                <c:pt idx="5155">
                  <c:v>2.94</c:v>
                </c:pt>
                <c:pt idx="5156">
                  <c:v>2.9699999999999998</c:v>
                </c:pt>
                <c:pt idx="5157">
                  <c:v>2.66</c:v>
                </c:pt>
                <c:pt idx="5158">
                  <c:v>3.3099999999999987</c:v>
                </c:pt>
                <c:pt idx="5159">
                  <c:v>2.9699999999999998</c:v>
                </c:pt>
                <c:pt idx="5160">
                  <c:v>2.84</c:v>
                </c:pt>
                <c:pt idx="5161">
                  <c:v>3</c:v>
                </c:pt>
                <c:pt idx="5162">
                  <c:v>2.86</c:v>
                </c:pt>
                <c:pt idx="5163">
                  <c:v>2.96</c:v>
                </c:pt>
                <c:pt idx="5164">
                  <c:v>2.7600000000000002</c:v>
                </c:pt>
                <c:pt idx="5165">
                  <c:v>2.74</c:v>
                </c:pt>
                <c:pt idx="5166">
                  <c:v>2.9</c:v>
                </c:pt>
                <c:pt idx="5167">
                  <c:v>2.8699999999999997</c:v>
                </c:pt>
                <c:pt idx="5168">
                  <c:v>2.72</c:v>
                </c:pt>
                <c:pt idx="5169">
                  <c:v>2.66</c:v>
                </c:pt>
                <c:pt idx="5170">
                  <c:v>2.84</c:v>
                </c:pt>
                <c:pt idx="5171">
                  <c:v>2.82</c:v>
                </c:pt>
                <c:pt idx="5172">
                  <c:v>3.03</c:v>
                </c:pt>
                <c:pt idx="5173">
                  <c:v>2.69</c:v>
                </c:pt>
                <c:pt idx="5174">
                  <c:v>2.56</c:v>
                </c:pt>
                <c:pt idx="5175">
                  <c:v>2.61</c:v>
                </c:pt>
                <c:pt idx="5176">
                  <c:v>2.62</c:v>
                </c:pt>
                <c:pt idx="5177">
                  <c:v>2.68</c:v>
                </c:pt>
                <c:pt idx="5178">
                  <c:v>2.5499999999999998</c:v>
                </c:pt>
                <c:pt idx="5179">
                  <c:v>2.65</c:v>
                </c:pt>
                <c:pt idx="5180">
                  <c:v>2.59</c:v>
                </c:pt>
                <c:pt idx="5181">
                  <c:v>2.61</c:v>
                </c:pt>
                <c:pt idx="5182">
                  <c:v>2.73</c:v>
                </c:pt>
                <c:pt idx="5183">
                  <c:v>2.63</c:v>
                </c:pt>
                <c:pt idx="5184">
                  <c:v>2.2200000000000002</c:v>
                </c:pt>
                <c:pt idx="5185">
                  <c:v>2.14</c:v>
                </c:pt>
                <c:pt idx="5186">
                  <c:v>2.19</c:v>
                </c:pt>
                <c:pt idx="5187">
                  <c:v>2.21</c:v>
                </c:pt>
                <c:pt idx="5188">
                  <c:v>2.73</c:v>
                </c:pt>
                <c:pt idx="5189">
                  <c:v>2.4699999999999998</c:v>
                </c:pt>
                <c:pt idx="5190">
                  <c:v>2.62</c:v>
                </c:pt>
                <c:pt idx="5191">
                  <c:v>2.62</c:v>
                </c:pt>
                <c:pt idx="5192">
                  <c:v>2.72</c:v>
                </c:pt>
                <c:pt idx="5193">
                  <c:v>2.64</c:v>
                </c:pt>
                <c:pt idx="5194">
                  <c:v>2.66</c:v>
                </c:pt>
                <c:pt idx="5195">
                  <c:v>2.7</c:v>
                </c:pt>
                <c:pt idx="5196">
                  <c:v>2.9099999999999997</c:v>
                </c:pt>
                <c:pt idx="5197">
                  <c:v>2.79</c:v>
                </c:pt>
                <c:pt idx="5198">
                  <c:v>2.84</c:v>
                </c:pt>
                <c:pt idx="5199">
                  <c:v>2.61</c:v>
                </c:pt>
                <c:pt idx="5200">
                  <c:v>2.65</c:v>
                </c:pt>
                <c:pt idx="5201">
                  <c:v>2.8699999999999997</c:v>
                </c:pt>
                <c:pt idx="5202">
                  <c:v>2.88</c:v>
                </c:pt>
                <c:pt idx="5203">
                  <c:v>2.66</c:v>
                </c:pt>
                <c:pt idx="5204">
                  <c:v>2.73</c:v>
                </c:pt>
                <c:pt idx="5205">
                  <c:v>3.11</c:v>
                </c:pt>
                <c:pt idx="5206">
                  <c:v>2.9699999999999998</c:v>
                </c:pt>
                <c:pt idx="5207">
                  <c:v>2.72</c:v>
                </c:pt>
                <c:pt idx="5208">
                  <c:v>2.57</c:v>
                </c:pt>
                <c:pt idx="5209">
                  <c:v>2.67</c:v>
                </c:pt>
                <c:pt idx="5210">
                  <c:v>2.74</c:v>
                </c:pt>
                <c:pt idx="5211">
                  <c:v>2.61</c:v>
                </c:pt>
                <c:pt idx="5212">
                  <c:v>2.5099999999999998</c:v>
                </c:pt>
                <c:pt idx="5213">
                  <c:v>2.68</c:v>
                </c:pt>
                <c:pt idx="5214">
                  <c:v>2.72</c:v>
                </c:pt>
                <c:pt idx="5215">
                  <c:v>2.77</c:v>
                </c:pt>
                <c:pt idx="5216">
                  <c:v>2.84</c:v>
                </c:pt>
                <c:pt idx="5217">
                  <c:v>2.59</c:v>
                </c:pt>
                <c:pt idx="5218">
                  <c:v>2.64</c:v>
                </c:pt>
                <c:pt idx="5219">
                  <c:v>3.07</c:v>
                </c:pt>
                <c:pt idx="5220">
                  <c:v>2.63</c:v>
                </c:pt>
                <c:pt idx="5221">
                  <c:v>2.56</c:v>
                </c:pt>
                <c:pt idx="5222">
                  <c:v>2.59</c:v>
                </c:pt>
                <c:pt idx="5223">
                  <c:v>2.57</c:v>
                </c:pt>
                <c:pt idx="5224">
                  <c:v>2.4899999999999998</c:v>
                </c:pt>
                <c:pt idx="5225">
                  <c:v>2.62</c:v>
                </c:pt>
                <c:pt idx="5226">
                  <c:v>2.52</c:v>
                </c:pt>
                <c:pt idx="5227">
                  <c:v>2.4</c:v>
                </c:pt>
                <c:pt idx="5228">
                  <c:v>2.5</c:v>
                </c:pt>
                <c:pt idx="5229">
                  <c:v>2.42</c:v>
                </c:pt>
                <c:pt idx="5230">
                  <c:v>2.59</c:v>
                </c:pt>
                <c:pt idx="5231">
                  <c:v>2.2999999999999998</c:v>
                </c:pt>
                <c:pt idx="5232">
                  <c:v>2.4</c:v>
                </c:pt>
                <c:pt idx="5233">
                  <c:v>2.5</c:v>
                </c:pt>
                <c:pt idx="5234">
                  <c:v>2.54</c:v>
                </c:pt>
                <c:pt idx="5235">
                  <c:v>2.66</c:v>
                </c:pt>
                <c:pt idx="5236">
                  <c:v>2.56</c:v>
                </c:pt>
                <c:pt idx="5237">
                  <c:v>2.64</c:v>
                </c:pt>
                <c:pt idx="5238">
                  <c:v>2.54</c:v>
                </c:pt>
                <c:pt idx="5239">
                  <c:v>2.72</c:v>
                </c:pt>
                <c:pt idx="5240">
                  <c:v>2.92</c:v>
                </c:pt>
                <c:pt idx="5241">
                  <c:v>2.7</c:v>
                </c:pt>
                <c:pt idx="5242">
                  <c:v>2.7600000000000002</c:v>
                </c:pt>
                <c:pt idx="5243">
                  <c:v>2.63</c:v>
                </c:pt>
                <c:pt idx="5244">
                  <c:v>2.3899999999999997</c:v>
                </c:pt>
                <c:pt idx="5245">
                  <c:v>2.73</c:v>
                </c:pt>
                <c:pt idx="5246">
                  <c:v>3.06</c:v>
                </c:pt>
                <c:pt idx="5247">
                  <c:v>2.8499999999999988</c:v>
                </c:pt>
                <c:pt idx="5248">
                  <c:v>3.12</c:v>
                </c:pt>
                <c:pt idx="5249">
                  <c:v>2.8099999999999987</c:v>
                </c:pt>
                <c:pt idx="5250">
                  <c:v>2.88</c:v>
                </c:pt>
                <c:pt idx="5251">
                  <c:v>2.8</c:v>
                </c:pt>
                <c:pt idx="5252">
                  <c:v>3.01</c:v>
                </c:pt>
                <c:pt idx="5253">
                  <c:v>3.12</c:v>
                </c:pt>
                <c:pt idx="5254">
                  <c:v>2.8699999999999997</c:v>
                </c:pt>
                <c:pt idx="5255">
                  <c:v>2.61</c:v>
                </c:pt>
                <c:pt idx="5256">
                  <c:v>3.06</c:v>
                </c:pt>
                <c:pt idx="5257">
                  <c:v>2.8299999999999987</c:v>
                </c:pt>
                <c:pt idx="5258">
                  <c:v>2.75</c:v>
                </c:pt>
                <c:pt idx="5259">
                  <c:v>2.62</c:v>
                </c:pt>
                <c:pt idx="5260">
                  <c:v>2.9299999999999997</c:v>
                </c:pt>
                <c:pt idx="5261">
                  <c:v>2.79</c:v>
                </c:pt>
                <c:pt idx="5262">
                  <c:v>2.59</c:v>
                </c:pt>
                <c:pt idx="5263">
                  <c:v>2.57</c:v>
                </c:pt>
                <c:pt idx="5264">
                  <c:v>2.8099999999999987</c:v>
                </c:pt>
                <c:pt idx="5265">
                  <c:v>2.7</c:v>
                </c:pt>
                <c:pt idx="5266">
                  <c:v>2.73</c:v>
                </c:pt>
                <c:pt idx="5267">
                  <c:v>2.7</c:v>
                </c:pt>
                <c:pt idx="5268">
                  <c:v>2.54</c:v>
                </c:pt>
                <c:pt idx="5269">
                  <c:v>2.71</c:v>
                </c:pt>
                <c:pt idx="5270">
                  <c:v>2.38</c:v>
                </c:pt>
                <c:pt idx="5271">
                  <c:v>2.4299999999999997</c:v>
                </c:pt>
                <c:pt idx="5272">
                  <c:v>2.42</c:v>
                </c:pt>
                <c:pt idx="5273">
                  <c:v>2.64</c:v>
                </c:pt>
                <c:pt idx="5274">
                  <c:v>2.5499999999999998</c:v>
                </c:pt>
                <c:pt idx="5275">
                  <c:v>2.4899999999999998</c:v>
                </c:pt>
                <c:pt idx="5276">
                  <c:v>2.54</c:v>
                </c:pt>
                <c:pt idx="5277">
                  <c:v>2.42</c:v>
                </c:pt>
                <c:pt idx="5278">
                  <c:v>2.42</c:v>
                </c:pt>
                <c:pt idx="5279">
                  <c:v>2.5099999999999998</c:v>
                </c:pt>
                <c:pt idx="5280">
                  <c:v>2.14</c:v>
                </c:pt>
                <c:pt idx="5281">
                  <c:v>2.44</c:v>
                </c:pt>
                <c:pt idx="5282">
                  <c:v>2.3499999999999988</c:v>
                </c:pt>
                <c:pt idx="5283">
                  <c:v>2.4899999999999998</c:v>
                </c:pt>
                <c:pt idx="5284">
                  <c:v>2.4499999999999997</c:v>
                </c:pt>
                <c:pt idx="5285">
                  <c:v>2.5</c:v>
                </c:pt>
                <c:pt idx="5286">
                  <c:v>2.5299999999999998</c:v>
                </c:pt>
                <c:pt idx="5287">
                  <c:v>2.57</c:v>
                </c:pt>
                <c:pt idx="5288">
                  <c:v>2.5499999999999998</c:v>
                </c:pt>
                <c:pt idx="5289">
                  <c:v>2.52</c:v>
                </c:pt>
                <c:pt idx="5290">
                  <c:v>2.8899999999999997</c:v>
                </c:pt>
                <c:pt idx="5291">
                  <c:v>2.3899999999999997</c:v>
                </c:pt>
                <c:pt idx="5292">
                  <c:v>2.63</c:v>
                </c:pt>
                <c:pt idx="5293">
                  <c:v>2.96</c:v>
                </c:pt>
                <c:pt idx="5294">
                  <c:v>2.73</c:v>
                </c:pt>
                <c:pt idx="5295">
                  <c:v>2.73</c:v>
                </c:pt>
                <c:pt idx="5296">
                  <c:v>2.7</c:v>
                </c:pt>
                <c:pt idx="5297">
                  <c:v>2.64</c:v>
                </c:pt>
                <c:pt idx="5298">
                  <c:v>3.3</c:v>
                </c:pt>
                <c:pt idx="5299">
                  <c:v>2.79</c:v>
                </c:pt>
                <c:pt idx="5300">
                  <c:v>3.2</c:v>
                </c:pt>
                <c:pt idx="5301">
                  <c:v>2.77</c:v>
                </c:pt>
                <c:pt idx="5302">
                  <c:v>2.52</c:v>
                </c:pt>
                <c:pt idx="5303">
                  <c:v>2.79</c:v>
                </c:pt>
                <c:pt idx="5304">
                  <c:v>2.64</c:v>
                </c:pt>
                <c:pt idx="5305">
                  <c:v>3.02</c:v>
                </c:pt>
                <c:pt idx="5306">
                  <c:v>2.8699999999999997</c:v>
                </c:pt>
                <c:pt idx="5307">
                  <c:v>2.88</c:v>
                </c:pt>
                <c:pt idx="5308">
                  <c:v>2.77</c:v>
                </c:pt>
                <c:pt idx="5309">
                  <c:v>3.12</c:v>
                </c:pt>
                <c:pt idx="5310">
                  <c:v>2.8099999999999987</c:v>
                </c:pt>
                <c:pt idx="5311">
                  <c:v>2.71</c:v>
                </c:pt>
                <c:pt idx="5312">
                  <c:v>2.92</c:v>
                </c:pt>
                <c:pt idx="5313">
                  <c:v>2.63</c:v>
                </c:pt>
                <c:pt idx="5314">
                  <c:v>2.88</c:v>
                </c:pt>
                <c:pt idx="5315">
                  <c:v>2.94</c:v>
                </c:pt>
                <c:pt idx="5316">
                  <c:v>2.58</c:v>
                </c:pt>
                <c:pt idx="5317">
                  <c:v>2.4099999999999997</c:v>
                </c:pt>
                <c:pt idx="5318">
                  <c:v>2.4499999999999997</c:v>
                </c:pt>
                <c:pt idx="5319">
                  <c:v>2.3099999999999987</c:v>
                </c:pt>
                <c:pt idx="5320">
                  <c:v>2.57</c:v>
                </c:pt>
                <c:pt idx="5321">
                  <c:v>2.44</c:v>
                </c:pt>
                <c:pt idx="5322">
                  <c:v>2.0699999999999998</c:v>
                </c:pt>
                <c:pt idx="5323">
                  <c:v>2.2000000000000002</c:v>
                </c:pt>
                <c:pt idx="5324">
                  <c:v>2.3699999999999997</c:v>
                </c:pt>
                <c:pt idx="5325">
                  <c:v>2.44</c:v>
                </c:pt>
                <c:pt idx="5326">
                  <c:v>2.52</c:v>
                </c:pt>
                <c:pt idx="5327">
                  <c:v>2.12</c:v>
                </c:pt>
                <c:pt idx="5328">
                  <c:v>2.21</c:v>
                </c:pt>
                <c:pt idx="5329">
                  <c:v>2.2200000000000002</c:v>
                </c:pt>
                <c:pt idx="5330">
                  <c:v>2.08</c:v>
                </c:pt>
                <c:pt idx="5331">
                  <c:v>2.2200000000000002</c:v>
                </c:pt>
                <c:pt idx="5332">
                  <c:v>2.0299999999999998</c:v>
                </c:pt>
                <c:pt idx="5333">
                  <c:v>2.3699999999999997</c:v>
                </c:pt>
                <c:pt idx="5334">
                  <c:v>2.15</c:v>
                </c:pt>
                <c:pt idx="5335">
                  <c:v>2.29</c:v>
                </c:pt>
                <c:pt idx="5336">
                  <c:v>2.25</c:v>
                </c:pt>
                <c:pt idx="5337">
                  <c:v>2.21</c:v>
                </c:pt>
                <c:pt idx="5338">
                  <c:v>2.5099999999999998</c:v>
                </c:pt>
                <c:pt idx="5339">
                  <c:v>2.44</c:v>
                </c:pt>
                <c:pt idx="5340">
                  <c:v>2.42</c:v>
                </c:pt>
                <c:pt idx="5341">
                  <c:v>2.46</c:v>
                </c:pt>
                <c:pt idx="5342">
                  <c:v>2.4499999999999997</c:v>
                </c:pt>
                <c:pt idx="5343">
                  <c:v>2.58</c:v>
                </c:pt>
                <c:pt idx="5344">
                  <c:v>2.54</c:v>
                </c:pt>
                <c:pt idx="5345">
                  <c:v>2.9299999999999997</c:v>
                </c:pt>
                <c:pt idx="5346">
                  <c:v>2.62</c:v>
                </c:pt>
                <c:pt idx="5347">
                  <c:v>2.88</c:v>
                </c:pt>
                <c:pt idx="5348">
                  <c:v>2.88</c:v>
                </c:pt>
                <c:pt idx="5349">
                  <c:v>2.4699999999999998</c:v>
                </c:pt>
                <c:pt idx="5350">
                  <c:v>2.68</c:v>
                </c:pt>
                <c:pt idx="5351">
                  <c:v>2.68</c:v>
                </c:pt>
                <c:pt idx="5352">
                  <c:v>2.75</c:v>
                </c:pt>
                <c:pt idx="5353">
                  <c:v>2.54</c:v>
                </c:pt>
                <c:pt idx="5354">
                  <c:v>3.16</c:v>
                </c:pt>
                <c:pt idx="5355">
                  <c:v>2.9299999999999997</c:v>
                </c:pt>
                <c:pt idx="5356">
                  <c:v>2.46</c:v>
                </c:pt>
                <c:pt idx="5357">
                  <c:v>3.12</c:v>
                </c:pt>
                <c:pt idx="5358">
                  <c:v>3.25</c:v>
                </c:pt>
                <c:pt idx="5359">
                  <c:v>2.79</c:v>
                </c:pt>
                <c:pt idx="5360">
                  <c:v>3.09</c:v>
                </c:pt>
                <c:pt idx="5361">
                  <c:v>2.77</c:v>
                </c:pt>
                <c:pt idx="5362">
                  <c:v>3.04</c:v>
                </c:pt>
                <c:pt idx="5363">
                  <c:v>3.15</c:v>
                </c:pt>
                <c:pt idx="5364">
                  <c:v>2.82</c:v>
                </c:pt>
                <c:pt idx="5365">
                  <c:v>3.14</c:v>
                </c:pt>
                <c:pt idx="5366">
                  <c:v>3.04</c:v>
                </c:pt>
                <c:pt idx="5367">
                  <c:v>2.4299999999999997</c:v>
                </c:pt>
                <c:pt idx="5368">
                  <c:v>2.59</c:v>
                </c:pt>
                <c:pt idx="5369">
                  <c:v>2.57</c:v>
                </c:pt>
                <c:pt idx="5370">
                  <c:v>2.61</c:v>
                </c:pt>
                <c:pt idx="5371">
                  <c:v>2.66</c:v>
                </c:pt>
                <c:pt idx="5372">
                  <c:v>2.88</c:v>
                </c:pt>
                <c:pt idx="5373">
                  <c:v>2.46</c:v>
                </c:pt>
                <c:pt idx="5374">
                  <c:v>1.9300000000000004</c:v>
                </c:pt>
                <c:pt idx="5375">
                  <c:v>2.38</c:v>
                </c:pt>
                <c:pt idx="5376">
                  <c:v>2.02</c:v>
                </c:pt>
                <c:pt idx="5377">
                  <c:v>2.0299999999999998</c:v>
                </c:pt>
                <c:pt idx="5378">
                  <c:v>1.7500000000000027</c:v>
                </c:pt>
                <c:pt idx="5379">
                  <c:v>2.3299999999999987</c:v>
                </c:pt>
                <c:pt idx="5380">
                  <c:v>1.87</c:v>
                </c:pt>
                <c:pt idx="5381">
                  <c:v>1.9200000000000004</c:v>
                </c:pt>
                <c:pt idx="5382">
                  <c:v>1.84</c:v>
                </c:pt>
                <c:pt idx="5383">
                  <c:v>2.04</c:v>
                </c:pt>
                <c:pt idx="5384">
                  <c:v>1.7800000000000029</c:v>
                </c:pt>
                <c:pt idx="5385">
                  <c:v>2.2400000000000002</c:v>
                </c:pt>
                <c:pt idx="5386">
                  <c:v>2.0699999999999998</c:v>
                </c:pt>
                <c:pt idx="5387">
                  <c:v>2.0099999999999998</c:v>
                </c:pt>
                <c:pt idx="5388">
                  <c:v>2.2599999999999998</c:v>
                </c:pt>
                <c:pt idx="5389">
                  <c:v>2.2000000000000002</c:v>
                </c:pt>
                <c:pt idx="5390">
                  <c:v>2</c:v>
                </c:pt>
                <c:pt idx="5391">
                  <c:v>2.3299999999999987</c:v>
                </c:pt>
                <c:pt idx="5392">
                  <c:v>2.3199999999999967</c:v>
                </c:pt>
                <c:pt idx="5393">
                  <c:v>2.38</c:v>
                </c:pt>
                <c:pt idx="5394">
                  <c:v>3.25</c:v>
                </c:pt>
                <c:pt idx="5395">
                  <c:v>2.59</c:v>
                </c:pt>
                <c:pt idx="5396">
                  <c:v>2.42</c:v>
                </c:pt>
                <c:pt idx="5397">
                  <c:v>2.75</c:v>
                </c:pt>
                <c:pt idx="5398">
                  <c:v>2.7800000000000002</c:v>
                </c:pt>
                <c:pt idx="5399">
                  <c:v>2.9</c:v>
                </c:pt>
                <c:pt idx="5400">
                  <c:v>2.68</c:v>
                </c:pt>
                <c:pt idx="5401">
                  <c:v>2.65</c:v>
                </c:pt>
                <c:pt idx="5402">
                  <c:v>3.02</c:v>
                </c:pt>
                <c:pt idx="5403">
                  <c:v>3.03</c:v>
                </c:pt>
                <c:pt idx="5404">
                  <c:v>2.54</c:v>
                </c:pt>
                <c:pt idx="5405">
                  <c:v>3.73</c:v>
                </c:pt>
                <c:pt idx="5406">
                  <c:v>2.8499999999999988</c:v>
                </c:pt>
                <c:pt idx="5407">
                  <c:v>2.8499999999999988</c:v>
                </c:pt>
                <c:pt idx="5408">
                  <c:v>3.25</c:v>
                </c:pt>
                <c:pt idx="5409">
                  <c:v>2.52</c:v>
                </c:pt>
                <c:pt idx="5410">
                  <c:v>2.77</c:v>
                </c:pt>
                <c:pt idx="5411">
                  <c:v>2.15</c:v>
                </c:pt>
                <c:pt idx="5412">
                  <c:v>2.3699999999999997</c:v>
                </c:pt>
                <c:pt idx="5413">
                  <c:v>2.1800000000000002</c:v>
                </c:pt>
                <c:pt idx="5414">
                  <c:v>2.4499999999999997</c:v>
                </c:pt>
                <c:pt idx="5415">
                  <c:v>2.62</c:v>
                </c:pt>
                <c:pt idx="5416">
                  <c:v>2.1</c:v>
                </c:pt>
                <c:pt idx="5417">
                  <c:v>2.4099999999999997</c:v>
                </c:pt>
                <c:pt idx="5418">
                  <c:v>1.9900000000000004</c:v>
                </c:pt>
                <c:pt idx="5419">
                  <c:v>1.9700000000000004</c:v>
                </c:pt>
                <c:pt idx="5420">
                  <c:v>1.83</c:v>
                </c:pt>
                <c:pt idx="5421">
                  <c:v>1.82</c:v>
                </c:pt>
                <c:pt idx="5422">
                  <c:v>1.8900000000000001</c:v>
                </c:pt>
                <c:pt idx="5423">
                  <c:v>1.81</c:v>
                </c:pt>
                <c:pt idx="5424">
                  <c:v>1.9</c:v>
                </c:pt>
                <c:pt idx="5425">
                  <c:v>1.6700000000000021</c:v>
                </c:pt>
                <c:pt idx="5426">
                  <c:v>2</c:v>
                </c:pt>
                <c:pt idx="5427">
                  <c:v>1.9500000000000004</c:v>
                </c:pt>
                <c:pt idx="5428">
                  <c:v>1.86</c:v>
                </c:pt>
                <c:pt idx="5429">
                  <c:v>2.1800000000000002</c:v>
                </c:pt>
                <c:pt idx="5430">
                  <c:v>1.9</c:v>
                </c:pt>
                <c:pt idx="5431">
                  <c:v>1.53</c:v>
                </c:pt>
                <c:pt idx="5432">
                  <c:v>2.15</c:v>
                </c:pt>
                <c:pt idx="5433">
                  <c:v>2.14</c:v>
                </c:pt>
                <c:pt idx="5434">
                  <c:v>2.0499999999999998</c:v>
                </c:pt>
                <c:pt idx="5435">
                  <c:v>2.3499999999999988</c:v>
                </c:pt>
                <c:pt idx="5436">
                  <c:v>2</c:v>
                </c:pt>
                <c:pt idx="5437">
                  <c:v>2.02</c:v>
                </c:pt>
                <c:pt idx="5438">
                  <c:v>2.36</c:v>
                </c:pt>
                <c:pt idx="5439">
                  <c:v>2.15</c:v>
                </c:pt>
                <c:pt idx="5440">
                  <c:v>2.57</c:v>
                </c:pt>
                <c:pt idx="5441">
                  <c:v>2.4299999999999997</c:v>
                </c:pt>
                <c:pt idx="5442">
                  <c:v>2.77</c:v>
                </c:pt>
                <c:pt idx="5443">
                  <c:v>2.9899999999999998</c:v>
                </c:pt>
                <c:pt idx="5444">
                  <c:v>2.12</c:v>
                </c:pt>
                <c:pt idx="5445">
                  <c:v>3.2600000000000002</c:v>
                </c:pt>
                <c:pt idx="5446">
                  <c:v>2.5499999999999998</c:v>
                </c:pt>
                <c:pt idx="5447">
                  <c:v>3.24</c:v>
                </c:pt>
                <c:pt idx="5448">
                  <c:v>2.3899999999999997</c:v>
                </c:pt>
                <c:pt idx="5449">
                  <c:v>2.2599999999999998</c:v>
                </c:pt>
                <c:pt idx="5450">
                  <c:v>3.77</c:v>
                </c:pt>
                <c:pt idx="5451">
                  <c:v>2.5499999999999998</c:v>
                </c:pt>
                <c:pt idx="5452">
                  <c:v>2.5</c:v>
                </c:pt>
                <c:pt idx="5453">
                  <c:v>2.59</c:v>
                </c:pt>
                <c:pt idx="5454">
                  <c:v>2.62</c:v>
                </c:pt>
                <c:pt idx="5455">
                  <c:v>2.38</c:v>
                </c:pt>
                <c:pt idx="5456">
                  <c:v>2.36</c:v>
                </c:pt>
                <c:pt idx="5457">
                  <c:v>2.25</c:v>
                </c:pt>
                <c:pt idx="5458">
                  <c:v>2.4899999999999998</c:v>
                </c:pt>
                <c:pt idx="5459">
                  <c:v>2.1</c:v>
                </c:pt>
                <c:pt idx="5460">
                  <c:v>3.12</c:v>
                </c:pt>
                <c:pt idx="5461">
                  <c:v>2.23</c:v>
                </c:pt>
                <c:pt idx="5462">
                  <c:v>2.8099999999999987</c:v>
                </c:pt>
                <c:pt idx="5463">
                  <c:v>2.3899999999999997</c:v>
                </c:pt>
                <c:pt idx="5464">
                  <c:v>2.13</c:v>
                </c:pt>
                <c:pt idx="5465">
                  <c:v>2.25</c:v>
                </c:pt>
                <c:pt idx="5466">
                  <c:v>2.12</c:v>
                </c:pt>
                <c:pt idx="5467">
                  <c:v>2.2799999999999998</c:v>
                </c:pt>
                <c:pt idx="5468">
                  <c:v>2.44</c:v>
                </c:pt>
                <c:pt idx="5469">
                  <c:v>2.2799999999999998</c:v>
                </c:pt>
                <c:pt idx="5470">
                  <c:v>2.5</c:v>
                </c:pt>
                <c:pt idx="5471">
                  <c:v>2.09</c:v>
                </c:pt>
                <c:pt idx="5472">
                  <c:v>1.9</c:v>
                </c:pt>
                <c:pt idx="5473">
                  <c:v>1.9600000000000004</c:v>
                </c:pt>
                <c:pt idx="5474">
                  <c:v>1.7000000000000024</c:v>
                </c:pt>
                <c:pt idx="5475">
                  <c:v>1.8</c:v>
                </c:pt>
                <c:pt idx="5476">
                  <c:v>1.8</c:v>
                </c:pt>
                <c:pt idx="5477">
                  <c:v>2.02</c:v>
                </c:pt>
                <c:pt idx="5478">
                  <c:v>1.56</c:v>
                </c:pt>
                <c:pt idx="5479">
                  <c:v>1.51</c:v>
                </c:pt>
                <c:pt idx="5480">
                  <c:v>2.06</c:v>
                </c:pt>
                <c:pt idx="5481">
                  <c:v>2.3099999999999987</c:v>
                </c:pt>
                <c:pt idx="5482">
                  <c:v>2.0299999999999998</c:v>
                </c:pt>
                <c:pt idx="5483">
                  <c:v>1.91</c:v>
                </c:pt>
                <c:pt idx="5484">
                  <c:v>1.9</c:v>
                </c:pt>
                <c:pt idx="5485">
                  <c:v>2.16</c:v>
                </c:pt>
                <c:pt idx="5486">
                  <c:v>2.23</c:v>
                </c:pt>
                <c:pt idx="5487">
                  <c:v>1.9300000000000004</c:v>
                </c:pt>
                <c:pt idx="5488">
                  <c:v>2.19</c:v>
                </c:pt>
                <c:pt idx="5489">
                  <c:v>2.3299999999999987</c:v>
                </c:pt>
                <c:pt idx="5490">
                  <c:v>2.1800000000000002</c:v>
                </c:pt>
                <c:pt idx="5491">
                  <c:v>2.2999999999999998</c:v>
                </c:pt>
                <c:pt idx="5492">
                  <c:v>2.3199999999999967</c:v>
                </c:pt>
                <c:pt idx="5493">
                  <c:v>2.42</c:v>
                </c:pt>
                <c:pt idx="5494">
                  <c:v>2.9</c:v>
                </c:pt>
                <c:pt idx="5495">
                  <c:v>3.3</c:v>
                </c:pt>
                <c:pt idx="5496">
                  <c:v>2.4299999999999997</c:v>
                </c:pt>
                <c:pt idx="5497">
                  <c:v>1.9700000000000004</c:v>
                </c:pt>
                <c:pt idx="5498">
                  <c:v>2.21</c:v>
                </c:pt>
                <c:pt idx="5499">
                  <c:v>3.64</c:v>
                </c:pt>
                <c:pt idx="5500">
                  <c:v>2.14</c:v>
                </c:pt>
                <c:pt idx="5501">
                  <c:v>2.13</c:v>
                </c:pt>
                <c:pt idx="5502">
                  <c:v>2.27</c:v>
                </c:pt>
                <c:pt idx="5503">
                  <c:v>2.0299999999999998</c:v>
                </c:pt>
                <c:pt idx="5504">
                  <c:v>2.2000000000000002</c:v>
                </c:pt>
                <c:pt idx="5505">
                  <c:v>2.15</c:v>
                </c:pt>
                <c:pt idx="5506">
                  <c:v>1.9300000000000004</c:v>
                </c:pt>
                <c:pt idx="5507">
                  <c:v>2.2000000000000002</c:v>
                </c:pt>
                <c:pt idx="5508">
                  <c:v>1.91</c:v>
                </c:pt>
                <c:pt idx="5509">
                  <c:v>2.25</c:v>
                </c:pt>
                <c:pt idx="5510">
                  <c:v>2.2799999999999998</c:v>
                </c:pt>
                <c:pt idx="5511">
                  <c:v>2.14</c:v>
                </c:pt>
                <c:pt idx="5512">
                  <c:v>2.2000000000000002</c:v>
                </c:pt>
                <c:pt idx="5513">
                  <c:v>2</c:v>
                </c:pt>
                <c:pt idx="5514">
                  <c:v>1.3900000000000001</c:v>
                </c:pt>
                <c:pt idx="5515">
                  <c:v>1.36</c:v>
                </c:pt>
                <c:pt idx="5516">
                  <c:v>1.1900000000000028</c:v>
                </c:pt>
                <c:pt idx="5517">
                  <c:v>1.5</c:v>
                </c:pt>
                <c:pt idx="5518">
                  <c:v>1.31</c:v>
                </c:pt>
                <c:pt idx="5519">
                  <c:v>1.87</c:v>
                </c:pt>
                <c:pt idx="5520">
                  <c:v>1.49</c:v>
                </c:pt>
                <c:pt idx="5521">
                  <c:v>1.7200000000000024</c:v>
                </c:pt>
                <c:pt idx="5522">
                  <c:v>1.59</c:v>
                </c:pt>
                <c:pt idx="5523">
                  <c:v>1.7300000000000026</c:v>
                </c:pt>
                <c:pt idx="5524">
                  <c:v>1.9800000000000004</c:v>
                </c:pt>
                <c:pt idx="5525">
                  <c:v>1.81</c:v>
                </c:pt>
                <c:pt idx="5526">
                  <c:v>1.61</c:v>
                </c:pt>
                <c:pt idx="5527">
                  <c:v>1.7800000000000029</c:v>
                </c:pt>
                <c:pt idx="5528">
                  <c:v>1.59</c:v>
                </c:pt>
                <c:pt idx="5529">
                  <c:v>1.55</c:v>
                </c:pt>
                <c:pt idx="5530">
                  <c:v>1.6400000000000001</c:v>
                </c:pt>
                <c:pt idx="5531">
                  <c:v>1.7400000000000027</c:v>
                </c:pt>
                <c:pt idx="5532">
                  <c:v>1.7100000000000024</c:v>
                </c:pt>
                <c:pt idx="5533">
                  <c:v>1.86</c:v>
                </c:pt>
                <c:pt idx="5534">
                  <c:v>1.7600000000000027</c:v>
                </c:pt>
                <c:pt idx="5535">
                  <c:v>1.87</c:v>
                </c:pt>
                <c:pt idx="5536">
                  <c:v>1.8800000000000001</c:v>
                </c:pt>
                <c:pt idx="5537">
                  <c:v>1.87</c:v>
                </c:pt>
                <c:pt idx="5538">
                  <c:v>1.7100000000000024</c:v>
                </c:pt>
                <c:pt idx="5539">
                  <c:v>1.7900000000000029</c:v>
                </c:pt>
                <c:pt idx="5540">
                  <c:v>1.7400000000000027</c:v>
                </c:pt>
                <c:pt idx="5541">
                  <c:v>1.7600000000000027</c:v>
                </c:pt>
                <c:pt idx="5542">
                  <c:v>1.7500000000000027</c:v>
                </c:pt>
                <c:pt idx="5543">
                  <c:v>1.6600000000000001</c:v>
                </c:pt>
                <c:pt idx="5544">
                  <c:v>1.82</c:v>
                </c:pt>
                <c:pt idx="5545">
                  <c:v>1.6</c:v>
                </c:pt>
                <c:pt idx="5546">
                  <c:v>1.6900000000000028</c:v>
                </c:pt>
                <c:pt idx="5547">
                  <c:v>2.09</c:v>
                </c:pt>
                <c:pt idx="5548">
                  <c:v>1.81</c:v>
                </c:pt>
                <c:pt idx="5549">
                  <c:v>1.9200000000000004</c:v>
                </c:pt>
                <c:pt idx="5550">
                  <c:v>2.3199999999999967</c:v>
                </c:pt>
                <c:pt idx="5551">
                  <c:v>2.2400000000000002</c:v>
                </c:pt>
                <c:pt idx="5552">
                  <c:v>1.9600000000000004</c:v>
                </c:pt>
                <c:pt idx="5553">
                  <c:v>2.3899999999999997</c:v>
                </c:pt>
                <c:pt idx="5554">
                  <c:v>1.87</c:v>
                </c:pt>
                <c:pt idx="5555">
                  <c:v>1.6800000000000028</c:v>
                </c:pt>
                <c:pt idx="5556">
                  <c:v>1.6300000000000001</c:v>
                </c:pt>
                <c:pt idx="5557">
                  <c:v>1.6600000000000001</c:v>
                </c:pt>
                <c:pt idx="5558">
                  <c:v>1.6</c:v>
                </c:pt>
                <c:pt idx="5559">
                  <c:v>1.3900000000000001</c:v>
                </c:pt>
                <c:pt idx="5560">
                  <c:v>1.25</c:v>
                </c:pt>
                <c:pt idx="5561">
                  <c:v>1.1100000000000001</c:v>
                </c:pt>
                <c:pt idx="5562">
                  <c:v>1.22</c:v>
                </c:pt>
                <c:pt idx="5563">
                  <c:v>1.1499999999999968</c:v>
                </c:pt>
                <c:pt idx="5564">
                  <c:v>1.08</c:v>
                </c:pt>
                <c:pt idx="5565">
                  <c:v>1.1200000000000001</c:v>
                </c:pt>
                <c:pt idx="5566">
                  <c:v>1.1700000000000021</c:v>
                </c:pt>
                <c:pt idx="5567">
                  <c:v>1.35</c:v>
                </c:pt>
                <c:pt idx="5568">
                  <c:v>1.0900000000000001</c:v>
                </c:pt>
                <c:pt idx="5569">
                  <c:v>1.22</c:v>
                </c:pt>
                <c:pt idx="5570">
                  <c:v>1.28</c:v>
                </c:pt>
                <c:pt idx="5571">
                  <c:v>1.44</c:v>
                </c:pt>
                <c:pt idx="5572">
                  <c:v>1.4</c:v>
                </c:pt>
                <c:pt idx="5573">
                  <c:v>1.3</c:v>
                </c:pt>
                <c:pt idx="5574">
                  <c:v>1.53</c:v>
                </c:pt>
                <c:pt idx="5575">
                  <c:v>1.61</c:v>
                </c:pt>
                <c:pt idx="5576">
                  <c:v>1.45</c:v>
                </c:pt>
                <c:pt idx="5577">
                  <c:v>1.55</c:v>
                </c:pt>
                <c:pt idx="5578">
                  <c:v>1.7300000000000026</c:v>
                </c:pt>
                <c:pt idx="5579">
                  <c:v>1.53</c:v>
                </c:pt>
                <c:pt idx="5580">
                  <c:v>1.7500000000000027</c:v>
                </c:pt>
                <c:pt idx="5581">
                  <c:v>1.7200000000000024</c:v>
                </c:pt>
                <c:pt idx="5582">
                  <c:v>1.7700000000000029</c:v>
                </c:pt>
                <c:pt idx="5583">
                  <c:v>2</c:v>
                </c:pt>
                <c:pt idx="5584">
                  <c:v>1.86</c:v>
                </c:pt>
                <c:pt idx="5585">
                  <c:v>2</c:v>
                </c:pt>
                <c:pt idx="5586">
                  <c:v>1.9400000000000004</c:v>
                </c:pt>
                <c:pt idx="5587">
                  <c:v>2.1</c:v>
                </c:pt>
                <c:pt idx="5588">
                  <c:v>1.87</c:v>
                </c:pt>
                <c:pt idx="5589">
                  <c:v>1.7200000000000024</c:v>
                </c:pt>
                <c:pt idx="5590">
                  <c:v>1.85</c:v>
                </c:pt>
                <c:pt idx="5591">
                  <c:v>2.17</c:v>
                </c:pt>
                <c:pt idx="5592">
                  <c:v>1.85</c:v>
                </c:pt>
                <c:pt idx="5593">
                  <c:v>1.84</c:v>
                </c:pt>
                <c:pt idx="5594">
                  <c:v>1.8800000000000001</c:v>
                </c:pt>
                <c:pt idx="5595">
                  <c:v>2.15</c:v>
                </c:pt>
                <c:pt idx="5596">
                  <c:v>1.86</c:v>
                </c:pt>
                <c:pt idx="5597">
                  <c:v>1.7900000000000029</c:v>
                </c:pt>
                <c:pt idx="5598">
                  <c:v>1.82</c:v>
                </c:pt>
                <c:pt idx="5599">
                  <c:v>2</c:v>
                </c:pt>
                <c:pt idx="5600">
                  <c:v>1.9800000000000004</c:v>
                </c:pt>
                <c:pt idx="5601">
                  <c:v>2.1800000000000002</c:v>
                </c:pt>
                <c:pt idx="5602">
                  <c:v>2.0099999999999998</c:v>
                </c:pt>
                <c:pt idx="5603">
                  <c:v>1.9300000000000004</c:v>
                </c:pt>
                <c:pt idx="5604">
                  <c:v>1.83</c:v>
                </c:pt>
                <c:pt idx="5605">
                  <c:v>1.9200000000000004</c:v>
                </c:pt>
                <c:pt idx="5606">
                  <c:v>1.9700000000000004</c:v>
                </c:pt>
                <c:pt idx="5607">
                  <c:v>1.8800000000000001</c:v>
                </c:pt>
                <c:pt idx="5608">
                  <c:v>1.84</c:v>
                </c:pt>
                <c:pt idx="5609">
                  <c:v>1.81</c:v>
                </c:pt>
                <c:pt idx="5610">
                  <c:v>1.7500000000000027</c:v>
                </c:pt>
                <c:pt idx="5611">
                  <c:v>1.7100000000000024</c:v>
                </c:pt>
                <c:pt idx="5612">
                  <c:v>1.41</c:v>
                </c:pt>
                <c:pt idx="5613">
                  <c:v>1.44</c:v>
                </c:pt>
                <c:pt idx="5614">
                  <c:v>1.3800000000000001</c:v>
                </c:pt>
                <c:pt idx="5615">
                  <c:v>1.41</c:v>
                </c:pt>
                <c:pt idx="5616">
                  <c:v>1.7100000000000024</c:v>
                </c:pt>
                <c:pt idx="5617">
                  <c:v>1.54</c:v>
                </c:pt>
                <c:pt idx="5618">
                  <c:v>1.6300000000000001</c:v>
                </c:pt>
                <c:pt idx="5619">
                  <c:v>1.45</c:v>
                </c:pt>
                <c:pt idx="5620">
                  <c:v>1.59</c:v>
                </c:pt>
                <c:pt idx="5621">
                  <c:v>1.6900000000000028</c:v>
                </c:pt>
                <c:pt idx="5622">
                  <c:v>1.7800000000000029</c:v>
                </c:pt>
                <c:pt idx="5623">
                  <c:v>1.62</c:v>
                </c:pt>
                <c:pt idx="5624">
                  <c:v>1.7300000000000026</c:v>
                </c:pt>
                <c:pt idx="5625">
                  <c:v>1.87</c:v>
                </c:pt>
                <c:pt idx="5626">
                  <c:v>1.8800000000000001</c:v>
                </c:pt>
                <c:pt idx="5627">
                  <c:v>1.9500000000000004</c:v>
                </c:pt>
                <c:pt idx="5628">
                  <c:v>1.84</c:v>
                </c:pt>
                <c:pt idx="5629">
                  <c:v>2.16</c:v>
                </c:pt>
                <c:pt idx="5630">
                  <c:v>2.04</c:v>
                </c:pt>
                <c:pt idx="5631">
                  <c:v>1.7600000000000027</c:v>
                </c:pt>
                <c:pt idx="5632">
                  <c:v>2.4499999999999997</c:v>
                </c:pt>
                <c:pt idx="5633">
                  <c:v>2.08</c:v>
                </c:pt>
                <c:pt idx="5634">
                  <c:v>2.3199999999999967</c:v>
                </c:pt>
                <c:pt idx="5635">
                  <c:v>2.1</c:v>
                </c:pt>
                <c:pt idx="5636">
                  <c:v>3.44</c:v>
                </c:pt>
                <c:pt idx="5637">
                  <c:v>2.21</c:v>
                </c:pt>
                <c:pt idx="5638">
                  <c:v>1.9400000000000004</c:v>
                </c:pt>
                <c:pt idx="5639">
                  <c:v>2.29</c:v>
                </c:pt>
                <c:pt idx="5640">
                  <c:v>2.5099999999999998</c:v>
                </c:pt>
                <c:pt idx="5641">
                  <c:v>2.13</c:v>
                </c:pt>
                <c:pt idx="5642">
                  <c:v>2.29</c:v>
                </c:pt>
                <c:pt idx="5643">
                  <c:v>2.2000000000000002</c:v>
                </c:pt>
                <c:pt idx="5644">
                  <c:v>1.9400000000000004</c:v>
                </c:pt>
                <c:pt idx="5645">
                  <c:v>2.2000000000000002</c:v>
                </c:pt>
                <c:pt idx="5646">
                  <c:v>2.12</c:v>
                </c:pt>
                <c:pt idx="5647">
                  <c:v>2.06</c:v>
                </c:pt>
                <c:pt idx="5648">
                  <c:v>2.14</c:v>
                </c:pt>
                <c:pt idx="5649">
                  <c:v>3.08</c:v>
                </c:pt>
                <c:pt idx="5650">
                  <c:v>2.2799999999999998</c:v>
                </c:pt>
                <c:pt idx="5651">
                  <c:v>2</c:v>
                </c:pt>
                <c:pt idx="5652">
                  <c:v>2.08</c:v>
                </c:pt>
                <c:pt idx="5653">
                  <c:v>3.6</c:v>
                </c:pt>
                <c:pt idx="5654">
                  <c:v>3.17</c:v>
                </c:pt>
                <c:pt idx="5655">
                  <c:v>1.81</c:v>
                </c:pt>
                <c:pt idx="5656">
                  <c:v>2.61</c:v>
                </c:pt>
                <c:pt idx="5657">
                  <c:v>1.37</c:v>
                </c:pt>
                <c:pt idx="5658">
                  <c:v>1.5</c:v>
                </c:pt>
                <c:pt idx="5659">
                  <c:v>1.1700000000000021</c:v>
                </c:pt>
                <c:pt idx="5660">
                  <c:v>1.3800000000000001</c:v>
                </c:pt>
                <c:pt idx="5661">
                  <c:v>1.6500000000000001</c:v>
                </c:pt>
                <c:pt idx="5662">
                  <c:v>1.41</c:v>
                </c:pt>
                <c:pt idx="5663">
                  <c:v>1.1200000000000001</c:v>
                </c:pt>
                <c:pt idx="5664">
                  <c:v>1.7400000000000027</c:v>
                </c:pt>
                <c:pt idx="5665">
                  <c:v>1.7400000000000027</c:v>
                </c:pt>
                <c:pt idx="5666">
                  <c:v>1.59</c:v>
                </c:pt>
                <c:pt idx="5667">
                  <c:v>1.6700000000000021</c:v>
                </c:pt>
                <c:pt idx="5668">
                  <c:v>1.7000000000000024</c:v>
                </c:pt>
                <c:pt idx="5669">
                  <c:v>1.57</c:v>
                </c:pt>
                <c:pt idx="5670">
                  <c:v>1.62</c:v>
                </c:pt>
                <c:pt idx="5671">
                  <c:v>1.8</c:v>
                </c:pt>
                <c:pt idx="5672">
                  <c:v>1.61</c:v>
                </c:pt>
                <c:pt idx="5673">
                  <c:v>1.53</c:v>
                </c:pt>
                <c:pt idx="5674">
                  <c:v>1.6</c:v>
                </c:pt>
                <c:pt idx="5675">
                  <c:v>1.7200000000000024</c:v>
                </c:pt>
                <c:pt idx="5676">
                  <c:v>1.7600000000000027</c:v>
                </c:pt>
                <c:pt idx="5677">
                  <c:v>1.6400000000000001</c:v>
                </c:pt>
                <c:pt idx="5678">
                  <c:v>1.85</c:v>
                </c:pt>
                <c:pt idx="5679">
                  <c:v>2.0299999999999998</c:v>
                </c:pt>
                <c:pt idx="5680">
                  <c:v>1.9200000000000004</c:v>
                </c:pt>
                <c:pt idx="5681">
                  <c:v>2.04</c:v>
                </c:pt>
                <c:pt idx="5682">
                  <c:v>2.11</c:v>
                </c:pt>
                <c:pt idx="5683">
                  <c:v>2.02</c:v>
                </c:pt>
                <c:pt idx="5684">
                  <c:v>2.21</c:v>
                </c:pt>
                <c:pt idx="5685">
                  <c:v>2.0499999999999998</c:v>
                </c:pt>
                <c:pt idx="5686">
                  <c:v>2.29</c:v>
                </c:pt>
                <c:pt idx="5687">
                  <c:v>1.6300000000000001</c:v>
                </c:pt>
                <c:pt idx="5688">
                  <c:v>2.2599999999999998</c:v>
                </c:pt>
                <c:pt idx="5689">
                  <c:v>2.02</c:v>
                </c:pt>
                <c:pt idx="5690">
                  <c:v>1.8900000000000001</c:v>
                </c:pt>
                <c:pt idx="5691">
                  <c:v>1.8800000000000001</c:v>
                </c:pt>
                <c:pt idx="5692">
                  <c:v>1.8900000000000001</c:v>
                </c:pt>
                <c:pt idx="5693">
                  <c:v>2.0099999999999998</c:v>
                </c:pt>
                <c:pt idx="5694">
                  <c:v>1.91</c:v>
                </c:pt>
                <c:pt idx="5695">
                  <c:v>1.9200000000000004</c:v>
                </c:pt>
                <c:pt idx="5696">
                  <c:v>1.7300000000000026</c:v>
                </c:pt>
                <c:pt idx="5697">
                  <c:v>1.86</c:v>
                </c:pt>
                <c:pt idx="5698">
                  <c:v>1.57</c:v>
                </c:pt>
                <c:pt idx="5699">
                  <c:v>2.2999999999999998</c:v>
                </c:pt>
                <c:pt idx="5700">
                  <c:v>1.7500000000000027</c:v>
                </c:pt>
                <c:pt idx="5701">
                  <c:v>1.56</c:v>
                </c:pt>
                <c:pt idx="5702">
                  <c:v>1.81</c:v>
                </c:pt>
                <c:pt idx="5703">
                  <c:v>1.59</c:v>
                </c:pt>
                <c:pt idx="5704">
                  <c:v>1.6400000000000001</c:v>
                </c:pt>
                <c:pt idx="5705">
                  <c:v>1.9700000000000004</c:v>
                </c:pt>
                <c:pt idx="5706">
                  <c:v>1.81</c:v>
                </c:pt>
                <c:pt idx="5707">
                  <c:v>1.6300000000000001</c:v>
                </c:pt>
                <c:pt idx="5708">
                  <c:v>1.26</c:v>
                </c:pt>
                <c:pt idx="5709">
                  <c:v>1.4</c:v>
                </c:pt>
                <c:pt idx="5710">
                  <c:v>1.59</c:v>
                </c:pt>
                <c:pt idx="5711">
                  <c:v>1.53</c:v>
                </c:pt>
                <c:pt idx="5712">
                  <c:v>1.61</c:v>
                </c:pt>
                <c:pt idx="5713">
                  <c:v>1.53</c:v>
                </c:pt>
                <c:pt idx="5714">
                  <c:v>1.42</c:v>
                </c:pt>
                <c:pt idx="5715">
                  <c:v>1.8</c:v>
                </c:pt>
                <c:pt idx="5716">
                  <c:v>1.7300000000000026</c:v>
                </c:pt>
                <c:pt idx="5717">
                  <c:v>1.62</c:v>
                </c:pt>
                <c:pt idx="5718">
                  <c:v>1.37</c:v>
                </c:pt>
                <c:pt idx="5719">
                  <c:v>1.6600000000000001</c:v>
                </c:pt>
                <c:pt idx="5720">
                  <c:v>2.0099999999999998</c:v>
                </c:pt>
                <c:pt idx="5721">
                  <c:v>1.56</c:v>
                </c:pt>
                <c:pt idx="5722">
                  <c:v>1.51</c:v>
                </c:pt>
                <c:pt idx="5723">
                  <c:v>1.43</c:v>
                </c:pt>
                <c:pt idx="5724">
                  <c:v>1.49</c:v>
                </c:pt>
                <c:pt idx="5725">
                  <c:v>1.43</c:v>
                </c:pt>
                <c:pt idx="5726">
                  <c:v>1.58</c:v>
                </c:pt>
                <c:pt idx="5727">
                  <c:v>1.58</c:v>
                </c:pt>
                <c:pt idx="5728">
                  <c:v>1.6400000000000001</c:v>
                </c:pt>
                <c:pt idx="5729">
                  <c:v>1.7200000000000024</c:v>
                </c:pt>
                <c:pt idx="5730">
                  <c:v>1.9600000000000004</c:v>
                </c:pt>
                <c:pt idx="5731">
                  <c:v>2.9499999999999997</c:v>
                </c:pt>
                <c:pt idx="5732">
                  <c:v>2.21</c:v>
                </c:pt>
                <c:pt idx="5733">
                  <c:v>1.62</c:v>
                </c:pt>
                <c:pt idx="5734">
                  <c:v>1.91</c:v>
                </c:pt>
                <c:pt idx="5735">
                  <c:v>2.2000000000000002</c:v>
                </c:pt>
                <c:pt idx="5736">
                  <c:v>2.74</c:v>
                </c:pt>
                <c:pt idx="5737">
                  <c:v>1.85</c:v>
                </c:pt>
                <c:pt idx="5738">
                  <c:v>1.6700000000000021</c:v>
                </c:pt>
                <c:pt idx="5739">
                  <c:v>1.7200000000000024</c:v>
                </c:pt>
                <c:pt idx="5740">
                  <c:v>2.0099999999999998</c:v>
                </c:pt>
                <c:pt idx="5741">
                  <c:v>1.9800000000000004</c:v>
                </c:pt>
                <c:pt idx="5742">
                  <c:v>2.2400000000000002</c:v>
                </c:pt>
                <c:pt idx="5743">
                  <c:v>1.82</c:v>
                </c:pt>
                <c:pt idx="5744">
                  <c:v>1.7500000000000027</c:v>
                </c:pt>
                <c:pt idx="5745">
                  <c:v>1.81</c:v>
                </c:pt>
                <c:pt idx="5746">
                  <c:v>1.7000000000000024</c:v>
                </c:pt>
                <c:pt idx="5747">
                  <c:v>1.6800000000000028</c:v>
                </c:pt>
                <c:pt idx="5748">
                  <c:v>1.6600000000000001</c:v>
                </c:pt>
                <c:pt idx="5749">
                  <c:v>1.81</c:v>
                </c:pt>
                <c:pt idx="5750">
                  <c:v>1.6900000000000028</c:v>
                </c:pt>
                <c:pt idx="5751">
                  <c:v>1.59</c:v>
                </c:pt>
                <c:pt idx="5752">
                  <c:v>1.9300000000000004</c:v>
                </c:pt>
                <c:pt idx="5753">
                  <c:v>1.6400000000000001</c:v>
                </c:pt>
                <c:pt idx="5754">
                  <c:v>2.25</c:v>
                </c:pt>
                <c:pt idx="5755">
                  <c:v>1.46</c:v>
                </c:pt>
                <c:pt idx="5756">
                  <c:v>1.43</c:v>
                </c:pt>
                <c:pt idx="5757">
                  <c:v>1.8900000000000001</c:v>
                </c:pt>
                <c:pt idx="5758">
                  <c:v>1.7000000000000024</c:v>
                </c:pt>
                <c:pt idx="5759">
                  <c:v>1.91</c:v>
                </c:pt>
                <c:pt idx="5760">
                  <c:v>1.82</c:v>
                </c:pt>
                <c:pt idx="5761">
                  <c:v>1.55</c:v>
                </c:pt>
                <c:pt idx="5762">
                  <c:v>1.59</c:v>
                </c:pt>
                <c:pt idx="5763">
                  <c:v>1.6300000000000001</c:v>
                </c:pt>
                <c:pt idx="5764">
                  <c:v>2.19</c:v>
                </c:pt>
                <c:pt idx="5765">
                  <c:v>2.4099999999999997</c:v>
                </c:pt>
                <c:pt idx="5766">
                  <c:v>2.2799999999999998</c:v>
                </c:pt>
                <c:pt idx="5767">
                  <c:v>2.02</c:v>
                </c:pt>
                <c:pt idx="5768">
                  <c:v>1.91</c:v>
                </c:pt>
                <c:pt idx="5769">
                  <c:v>1.6500000000000001</c:v>
                </c:pt>
                <c:pt idx="5770">
                  <c:v>1.29</c:v>
                </c:pt>
                <c:pt idx="5771">
                  <c:v>1.91</c:v>
                </c:pt>
                <c:pt idx="5772">
                  <c:v>1.08</c:v>
                </c:pt>
                <c:pt idx="5773">
                  <c:v>1.26</c:v>
                </c:pt>
                <c:pt idx="5774">
                  <c:v>1.1700000000000021</c:v>
                </c:pt>
                <c:pt idx="5775">
                  <c:v>2.29</c:v>
                </c:pt>
                <c:pt idx="5776">
                  <c:v>1.47</c:v>
                </c:pt>
                <c:pt idx="5777">
                  <c:v>2.27</c:v>
                </c:pt>
                <c:pt idx="5778">
                  <c:v>2.2599999999999998</c:v>
                </c:pt>
                <c:pt idx="5779">
                  <c:v>2.3099999999999987</c:v>
                </c:pt>
                <c:pt idx="5780">
                  <c:v>2.5499999999999998</c:v>
                </c:pt>
                <c:pt idx="5781">
                  <c:v>2.25</c:v>
                </c:pt>
                <c:pt idx="5782">
                  <c:v>2.11</c:v>
                </c:pt>
                <c:pt idx="5783">
                  <c:v>2.65</c:v>
                </c:pt>
                <c:pt idx="5784">
                  <c:v>2.7800000000000002</c:v>
                </c:pt>
                <c:pt idx="5785">
                  <c:v>2.3899999999999997</c:v>
                </c:pt>
                <c:pt idx="5786">
                  <c:v>1.59</c:v>
                </c:pt>
                <c:pt idx="5787">
                  <c:v>1.9500000000000004</c:v>
                </c:pt>
                <c:pt idx="5788">
                  <c:v>1.62</c:v>
                </c:pt>
                <c:pt idx="5789">
                  <c:v>2.66</c:v>
                </c:pt>
                <c:pt idx="5790">
                  <c:v>1.7400000000000027</c:v>
                </c:pt>
                <c:pt idx="5791">
                  <c:v>1.61</c:v>
                </c:pt>
                <c:pt idx="5792">
                  <c:v>1.59</c:v>
                </c:pt>
                <c:pt idx="5793">
                  <c:v>1.6</c:v>
                </c:pt>
                <c:pt idx="5794">
                  <c:v>2.3899999999999997</c:v>
                </c:pt>
                <c:pt idx="5795">
                  <c:v>4.1599999999999975</c:v>
                </c:pt>
                <c:pt idx="5796">
                  <c:v>1.7300000000000026</c:v>
                </c:pt>
                <c:pt idx="5797">
                  <c:v>2.8299999999999987</c:v>
                </c:pt>
                <c:pt idx="5798">
                  <c:v>2.09</c:v>
                </c:pt>
                <c:pt idx="5799">
                  <c:v>1.45</c:v>
                </c:pt>
                <c:pt idx="5800">
                  <c:v>2.16</c:v>
                </c:pt>
                <c:pt idx="5801">
                  <c:v>1.57</c:v>
                </c:pt>
                <c:pt idx="5802">
                  <c:v>1.28</c:v>
                </c:pt>
                <c:pt idx="5803">
                  <c:v>1.44</c:v>
                </c:pt>
                <c:pt idx="5804">
                  <c:v>1.24</c:v>
                </c:pt>
                <c:pt idx="5805">
                  <c:v>1.1800000000000028</c:v>
                </c:pt>
                <c:pt idx="5806">
                  <c:v>1.57</c:v>
                </c:pt>
                <c:pt idx="5807">
                  <c:v>1.41</c:v>
                </c:pt>
                <c:pt idx="5808">
                  <c:v>2.23</c:v>
                </c:pt>
                <c:pt idx="5809">
                  <c:v>1.22</c:v>
                </c:pt>
                <c:pt idx="5810">
                  <c:v>1.36</c:v>
                </c:pt>
                <c:pt idx="5811">
                  <c:v>1.4</c:v>
                </c:pt>
                <c:pt idx="5812">
                  <c:v>1.44</c:v>
                </c:pt>
                <c:pt idx="5813">
                  <c:v>1.6400000000000001</c:v>
                </c:pt>
                <c:pt idx="5814">
                  <c:v>2.38</c:v>
                </c:pt>
                <c:pt idx="5815">
                  <c:v>2.14</c:v>
                </c:pt>
                <c:pt idx="5816">
                  <c:v>1.9600000000000004</c:v>
                </c:pt>
                <c:pt idx="5817">
                  <c:v>2.44</c:v>
                </c:pt>
                <c:pt idx="5818">
                  <c:v>1.9200000000000004</c:v>
                </c:pt>
                <c:pt idx="5819">
                  <c:v>1.7800000000000029</c:v>
                </c:pt>
                <c:pt idx="5820">
                  <c:v>1.6</c:v>
                </c:pt>
                <c:pt idx="5821">
                  <c:v>1.1599999999999968</c:v>
                </c:pt>
                <c:pt idx="5822">
                  <c:v>1.2</c:v>
                </c:pt>
                <c:pt idx="5823">
                  <c:v>1.1499999999999968</c:v>
                </c:pt>
                <c:pt idx="5824">
                  <c:v>1.36</c:v>
                </c:pt>
                <c:pt idx="5825">
                  <c:v>1.55</c:v>
                </c:pt>
                <c:pt idx="5826">
                  <c:v>1.7200000000000024</c:v>
                </c:pt>
                <c:pt idx="5827">
                  <c:v>1.44</c:v>
                </c:pt>
                <c:pt idx="5828">
                  <c:v>1.41</c:v>
                </c:pt>
                <c:pt idx="5829">
                  <c:v>1.41</c:v>
                </c:pt>
                <c:pt idx="5830">
                  <c:v>1.45</c:v>
                </c:pt>
                <c:pt idx="5831">
                  <c:v>1.35</c:v>
                </c:pt>
                <c:pt idx="5832">
                  <c:v>1.56</c:v>
                </c:pt>
                <c:pt idx="5833">
                  <c:v>1.35</c:v>
                </c:pt>
                <c:pt idx="5834">
                  <c:v>1.49</c:v>
                </c:pt>
                <c:pt idx="5835">
                  <c:v>1.49</c:v>
                </c:pt>
                <c:pt idx="5836">
                  <c:v>1.43</c:v>
                </c:pt>
                <c:pt idx="5837">
                  <c:v>1.49</c:v>
                </c:pt>
                <c:pt idx="5838">
                  <c:v>1.47</c:v>
                </c:pt>
                <c:pt idx="5839">
                  <c:v>1.41</c:v>
                </c:pt>
                <c:pt idx="5840">
                  <c:v>1.42</c:v>
                </c:pt>
                <c:pt idx="5841">
                  <c:v>1.6</c:v>
                </c:pt>
                <c:pt idx="5842">
                  <c:v>1.3800000000000001</c:v>
                </c:pt>
                <c:pt idx="5843">
                  <c:v>1.36</c:v>
                </c:pt>
                <c:pt idx="5844">
                  <c:v>1.7000000000000024</c:v>
                </c:pt>
                <c:pt idx="5845">
                  <c:v>1.44</c:v>
                </c:pt>
                <c:pt idx="5846">
                  <c:v>1.34</c:v>
                </c:pt>
                <c:pt idx="5847">
                  <c:v>1.44</c:v>
                </c:pt>
                <c:pt idx="5848">
                  <c:v>1.41</c:v>
                </c:pt>
                <c:pt idx="5849">
                  <c:v>1.57</c:v>
                </c:pt>
                <c:pt idx="5850">
                  <c:v>1.6800000000000028</c:v>
                </c:pt>
                <c:pt idx="5851">
                  <c:v>1.52</c:v>
                </c:pt>
                <c:pt idx="5852">
                  <c:v>1.7700000000000029</c:v>
                </c:pt>
                <c:pt idx="5853">
                  <c:v>1.85</c:v>
                </c:pt>
                <c:pt idx="5854">
                  <c:v>1.23</c:v>
                </c:pt>
                <c:pt idx="5855">
                  <c:v>1.61</c:v>
                </c:pt>
                <c:pt idx="5856">
                  <c:v>1.58</c:v>
                </c:pt>
                <c:pt idx="5857">
                  <c:v>1.1599999999999968</c:v>
                </c:pt>
                <c:pt idx="5858">
                  <c:v>1.9900000000000004</c:v>
                </c:pt>
                <c:pt idx="5859">
                  <c:v>1.7400000000000027</c:v>
                </c:pt>
                <c:pt idx="5860">
                  <c:v>1.6</c:v>
                </c:pt>
                <c:pt idx="5861">
                  <c:v>1.6</c:v>
                </c:pt>
                <c:pt idx="5862">
                  <c:v>1.8</c:v>
                </c:pt>
                <c:pt idx="5863">
                  <c:v>1.7300000000000026</c:v>
                </c:pt>
                <c:pt idx="5864">
                  <c:v>1.9700000000000004</c:v>
                </c:pt>
                <c:pt idx="5865">
                  <c:v>1.5</c:v>
                </c:pt>
                <c:pt idx="5866">
                  <c:v>1.7300000000000026</c:v>
                </c:pt>
                <c:pt idx="5867">
                  <c:v>1.9</c:v>
                </c:pt>
                <c:pt idx="5868">
                  <c:v>1.54</c:v>
                </c:pt>
                <c:pt idx="5869">
                  <c:v>1.7800000000000029</c:v>
                </c:pt>
                <c:pt idx="5870">
                  <c:v>1.52</c:v>
                </c:pt>
                <c:pt idx="5871">
                  <c:v>1.7400000000000027</c:v>
                </c:pt>
                <c:pt idx="5872">
                  <c:v>1.62</c:v>
                </c:pt>
                <c:pt idx="5873">
                  <c:v>1.55</c:v>
                </c:pt>
                <c:pt idx="5874">
                  <c:v>1.42</c:v>
                </c:pt>
                <c:pt idx="5875">
                  <c:v>1.57</c:v>
                </c:pt>
                <c:pt idx="5876">
                  <c:v>1.7500000000000027</c:v>
                </c:pt>
                <c:pt idx="5877">
                  <c:v>1.37</c:v>
                </c:pt>
                <c:pt idx="5878">
                  <c:v>1.52</c:v>
                </c:pt>
                <c:pt idx="5879">
                  <c:v>1.37</c:v>
                </c:pt>
                <c:pt idx="5880">
                  <c:v>1.61</c:v>
                </c:pt>
                <c:pt idx="5881">
                  <c:v>1.55</c:v>
                </c:pt>
                <c:pt idx="5882">
                  <c:v>2.23</c:v>
                </c:pt>
                <c:pt idx="5883">
                  <c:v>1.59</c:v>
                </c:pt>
                <c:pt idx="5884">
                  <c:v>1.7300000000000026</c:v>
                </c:pt>
                <c:pt idx="5885">
                  <c:v>1.58</c:v>
                </c:pt>
                <c:pt idx="5886">
                  <c:v>1.6600000000000001</c:v>
                </c:pt>
                <c:pt idx="5887">
                  <c:v>1.7600000000000027</c:v>
                </c:pt>
                <c:pt idx="5888">
                  <c:v>1.8900000000000001</c:v>
                </c:pt>
                <c:pt idx="5889">
                  <c:v>1.49</c:v>
                </c:pt>
                <c:pt idx="5890">
                  <c:v>1.7000000000000024</c:v>
                </c:pt>
                <c:pt idx="5891">
                  <c:v>1.6</c:v>
                </c:pt>
                <c:pt idx="5892">
                  <c:v>1.7500000000000027</c:v>
                </c:pt>
                <c:pt idx="5893">
                  <c:v>2.3899999999999997</c:v>
                </c:pt>
                <c:pt idx="5894">
                  <c:v>1.37</c:v>
                </c:pt>
                <c:pt idx="5895">
                  <c:v>1.52</c:v>
                </c:pt>
                <c:pt idx="5896">
                  <c:v>1.7200000000000024</c:v>
                </c:pt>
                <c:pt idx="5897">
                  <c:v>1.31</c:v>
                </c:pt>
                <c:pt idx="5898">
                  <c:v>1.28</c:v>
                </c:pt>
                <c:pt idx="5899">
                  <c:v>1.1399999999999968</c:v>
                </c:pt>
                <c:pt idx="5900">
                  <c:v>1.37</c:v>
                </c:pt>
                <c:pt idx="5901">
                  <c:v>1.41</c:v>
                </c:pt>
                <c:pt idx="5902">
                  <c:v>1.61</c:v>
                </c:pt>
                <c:pt idx="5903">
                  <c:v>1.3900000000000001</c:v>
                </c:pt>
                <c:pt idx="5904">
                  <c:v>1.48</c:v>
                </c:pt>
                <c:pt idx="5905">
                  <c:v>1.59</c:v>
                </c:pt>
                <c:pt idx="5906">
                  <c:v>1.41</c:v>
                </c:pt>
                <c:pt idx="5907">
                  <c:v>1.7800000000000029</c:v>
                </c:pt>
                <c:pt idx="5908">
                  <c:v>2.04</c:v>
                </c:pt>
                <c:pt idx="5909">
                  <c:v>1.56</c:v>
                </c:pt>
                <c:pt idx="5910">
                  <c:v>1.6300000000000001</c:v>
                </c:pt>
                <c:pt idx="5911">
                  <c:v>1.6500000000000001</c:v>
                </c:pt>
                <c:pt idx="5912">
                  <c:v>1.49</c:v>
                </c:pt>
                <c:pt idx="5913">
                  <c:v>2.12</c:v>
                </c:pt>
                <c:pt idx="5914">
                  <c:v>1.6400000000000001</c:v>
                </c:pt>
                <c:pt idx="5915">
                  <c:v>1.36</c:v>
                </c:pt>
                <c:pt idx="5916">
                  <c:v>1.36</c:v>
                </c:pt>
                <c:pt idx="5917">
                  <c:v>1.56</c:v>
                </c:pt>
                <c:pt idx="5918">
                  <c:v>1.7200000000000024</c:v>
                </c:pt>
                <c:pt idx="5919">
                  <c:v>1.58</c:v>
                </c:pt>
                <c:pt idx="5920">
                  <c:v>1.51</c:v>
                </c:pt>
                <c:pt idx="5921">
                  <c:v>1.84</c:v>
                </c:pt>
                <c:pt idx="5922">
                  <c:v>1.9500000000000004</c:v>
                </c:pt>
                <c:pt idx="5923">
                  <c:v>1.47</c:v>
                </c:pt>
                <c:pt idx="5924">
                  <c:v>1.47</c:v>
                </c:pt>
                <c:pt idx="5925">
                  <c:v>1.82</c:v>
                </c:pt>
                <c:pt idx="5926">
                  <c:v>1.7400000000000027</c:v>
                </c:pt>
                <c:pt idx="5927">
                  <c:v>2.27</c:v>
                </c:pt>
                <c:pt idx="5928">
                  <c:v>1.62</c:v>
                </c:pt>
                <c:pt idx="5929">
                  <c:v>1.84</c:v>
                </c:pt>
                <c:pt idx="5930">
                  <c:v>2.04</c:v>
                </c:pt>
                <c:pt idx="5931">
                  <c:v>2.42</c:v>
                </c:pt>
                <c:pt idx="5932">
                  <c:v>2.0499999999999998</c:v>
                </c:pt>
                <c:pt idx="5933">
                  <c:v>1.59</c:v>
                </c:pt>
                <c:pt idx="5934">
                  <c:v>1.9300000000000004</c:v>
                </c:pt>
                <c:pt idx="5935">
                  <c:v>1.46</c:v>
                </c:pt>
                <c:pt idx="5936">
                  <c:v>1.47</c:v>
                </c:pt>
                <c:pt idx="5937">
                  <c:v>1.36</c:v>
                </c:pt>
                <c:pt idx="5938">
                  <c:v>1.4</c:v>
                </c:pt>
                <c:pt idx="5939">
                  <c:v>1.6400000000000001</c:v>
                </c:pt>
                <c:pt idx="5940">
                  <c:v>1.47</c:v>
                </c:pt>
                <c:pt idx="5941">
                  <c:v>1.6300000000000001</c:v>
                </c:pt>
                <c:pt idx="5942">
                  <c:v>1.47</c:v>
                </c:pt>
                <c:pt idx="5943">
                  <c:v>1.57</c:v>
                </c:pt>
                <c:pt idx="5944">
                  <c:v>1.1900000000000028</c:v>
                </c:pt>
                <c:pt idx="5945">
                  <c:v>1.1100000000000001</c:v>
                </c:pt>
                <c:pt idx="5946">
                  <c:v>0.95000000000000062</c:v>
                </c:pt>
                <c:pt idx="5947">
                  <c:v>1.1200000000000001</c:v>
                </c:pt>
                <c:pt idx="5948">
                  <c:v>1.06</c:v>
                </c:pt>
                <c:pt idx="5949">
                  <c:v>1.46</c:v>
                </c:pt>
                <c:pt idx="5950">
                  <c:v>2.3699999999999997</c:v>
                </c:pt>
                <c:pt idx="5951">
                  <c:v>1.54</c:v>
                </c:pt>
                <c:pt idx="5952">
                  <c:v>1.7600000000000027</c:v>
                </c:pt>
                <c:pt idx="5953">
                  <c:v>1.52</c:v>
                </c:pt>
                <c:pt idx="5954">
                  <c:v>2.0699999999999998</c:v>
                </c:pt>
                <c:pt idx="5955">
                  <c:v>2.29</c:v>
                </c:pt>
                <c:pt idx="5956">
                  <c:v>1.37</c:v>
                </c:pt>
                <c:pt idx="5957">
                  <c:v>1.44</c:v>
                </c:pt>
                <c:pt idx="5958">
                  <c:v>1.8800000000000001</c:v>
                </c:pt>
                <c:pt idx="5959">
                  <c:v>1.7200000000000024</c:v>
                </c:pt>
                <c:pt idx="5960">
                  <c:v>1.1499999999999968</c:v>
                </c:pt>
                <c:pt idx="5961">
                  <c:v>1.3900000000000001</c:v>
                </c:pt>
                <c:pt idx="5962">
                  <c:v>1.5</c:v>
                </c:pt>
                <c:pt idx="5963">
                  <c:v>1.31</c:v>
                </c:pt>
                <c:pt idx="5964">
                  <c:v>1.6</c:v>
                </c:pt>
                <c:pt idx="5965">
                  <c:v>1.6700000000000021</c:v>
                </c:pt>
                <c:pt idx="5966">
                  <c:v>2.2000000000000002</c:v>
                </c:pt>
                <c:pt idx="5967">
                  <c:v>1.48</c:v>
                </c:pt>
                <c:pt idx="5968">
                  <c:v>1.9</c:v>
                </c:pt>
                <c:pt idx="5969">
                  <c:v>1.3800000000000001</c:v>
                </c:pt>
                <c:pt idx="5970">
                  <c:v>2.0499999999999998</c:v>
                </c:pt>
                <c:pt idx="5971">
                  <c:v>1.6400000000000001</c:v>
                </c:pt>
                <c:pt idx="5972">
                  <c:v>1.61</c:v>
                </c:pt>
                <c:pt idx="5973">
                  <c:v>1.3900000000000001</c:v>
                </c:pt>
                <c:pt idx="5974">
                  <c:v>1.56</c:v>
                </c:pt>
                <c:pt idx="5975">
                  <c:v>1.86</c:v>
                </c:pt>
                <c:pt idx="5976">
                  <c:v>1.46</c:v>
                </c:pt>
                <c:pt idx="5977">
                  <c:v>1.9700000000000004</c:v>
                </c:pt>
                <c:pt idx="5978">
                  <c:v>1.91</c:v>
                </c:pt>
                <c:pt idx="5979">
                  <c:v>1.56</c:v>
                </c:pt>
                <c:pt idx="5980">
                  <c:v>1.86</c:v>
                </c:pt>
                <c:pt idx="5981">
                  <c:v>1.6400000000000001</c:v>
                </c:pt>
                <c:pt idx="5982">
                  <c:v>1.7500000000000027</c:v>
                </c:pt>
                <c:pt idx="5983">
                  <c:v>1.6800000000000028</c:v>
                </c:pt>
                <c:pt idx="5984">
                  <c:v>2.54</c:v>
                </c:pt>
                <c:pt idx="5985">
                  <c:v>1.8</c:v>
                </c:pt>
                <c:pt idx="5986">
                  <c:v>1.9</c:v>
                </c:pt>
                <c:pt idx="5987">
                  <c:v>1.62</c:v>
                </c:pt>
                <c:pt idx="5988">
                  <c:v>2.71</c:v>
                </c:pt>
                <c:pt idx="5989">
                  <c:v>1.59</c:v>
                </c:pt>
                <c:pt idx="5990">
                  <c:v>1.54</c:v>
                </c:pt>
                <c:pt idx="5991">
                  <c:v>1.54</c:v>
                </c:pt>
                <c:pt idx="5992">
                  <c:v>1.9900000000000004</c:v>
                </c:pt>
                <c:pt idx="5993">
                  <c:v>1.57</c:v>
                </c:pt>
                <c:pt idx="5994">
                  <c:v>1.35</c:v>
                </c:pt>
                <c:pt idx="5995">
                  <c:v>1.31</c:v>
                </c:pt>
                <c:pt idx="5996">
                  <c:v>1.35</c:v>
                </c:pt>
                <c:pt idx="5997">
                  <c:v>1.56</c:v>
                </c:pt>
                <c:pt idx="5998">
                  <c:v>1.48</c:v>
                </c:pt>
                <c:pt idx="5999">
                  <c:v>1.07</c:v>
                </c:pt>
                <c:pt idx="6000">
                  <c:v>1.1700000000000021</c:v>
                </c:pt>
                <c:pt idx="6001">
                  <c:v>1.24</c:v>
                </c:pt>
                <c:pt idx="6002">
                  <c:v>1.24</c:v>
                </c:pt>
                <c:pt idx="6003">
                  <c:v>1.1599999999999968</c:v>
                </c:pt>
                <c:pt idx="6004">
                  <c:v>1.1499999999999968</c:v>
                </c:pt>
                <c:pt idx="6005">
                  <c:v>1.21</c:v>
                </c:pt>
                <c:pt idx="6006">
                  <c:v>1.1399999999999968</c:v>
                </c:pt>
                <c:pt idx="6007">
                  <c:v>1.1599999999999968</c:v>
                </c:pt>
                <c:pt idx="6008">
                  <c:v>1.1499999999999968</c:v>
                </c:pt>
                <c:pt idx="6009">
                  <c:v>1.1000000000000001</c:v>
                </c:pt>
                <c:pt idx="6010">
                  <c:v>1.9400000000000004</c:v>
                </c:pt>
                <c:pt idx="6011">
                  <c:v>1.26</c:v>
                </c:pt>
                <c:pt idx="6012">
                  <c:v>1.05</c:v>
                </c:pt>
                <c:pt idx="6013">
                  <c:v>1.1900000000000028</c:v>
                </c:pt>
                <c:pt idx="6014">
                  <c:v>1.07</c:v>
                </c:pt>
                <c:pt idx="6015">
                  <c:v>1.1399999999999968</c:v>
                </c:pt>
                <c:pt idx="6016">
                  <c:v>1.25</c:v>
                </c:pt>
                <c:pt idx="6017">
                  <c:v>1.23</c:v>
                </c:pt>
                <c:pt idx="6018">
                  <c:v>1.2</c:v>
                </c:pt>
                <c:pt idx="6019">
                  <c:v>1.3800000000000001</c:v>
                </c:pt>
                <c:pt idx="6020">
                  <c:v>1.3800000000000001</c:v>
                </c:pt>
                <c:pt idx="6021">
                  <c:v>1.28</c:v>
                </c:pt>
                <c:pt idx="6022">
                  <c:v>1.36</c:v>
                </c:pt>
                <c:pt idx="6023">
                  <c:v>1.35</c:v>
                </c:pt>
                <c:pt idx="6024">
                  <c:v>1.27</c:v>
                </c:pt>
                <c:pt idx="6025">
                  <c:v>1.33</c:v>
                </c:pt>
                <c:pt idx="6026">
                  <c:v>1.23</c:v>
                </c:pt>
                <c:pt idx="6027">
                  <c:v>2.1800000000000002</c:v>
                </c:pt>
                <c:pt idx="6028">
                  <c:v>1.3900000000000001</c:v>
                </c:pt>
                <c:pt idx="6029">
                  <c:v>1.27</c:v>
                </c:pt>
                <c:pt idx="6030">
                  <c:v>1.7500000000000027</c:v>
                </c:pt>
                <c:pt idx="6031">
                  <c:v>1.28</c:v>
                </c:pt>
                <c:pt idx="6032">
                  <c:v>1.37</c:v>
                </c:pt>
                <c:pt idx="6033">
                  <c:v>1.22</c:v>
                </c:pt>
                <c:pt idx="6034">
                  <c:v>1.1599999999999968</c:v>
                </c:pt>
                <c:pt idx="6035">
                  <c:v>1.34</c:v>
                </c:pt>
                <c:pt idx="6036">
                  <c:v>1.32</c:v>
                </c:pt>
                <c:pt idx="6037">
                  <c:v>1.6300000000000001</c:v>
                </c:pt>
                <c:pt idx="6038">
                  <c:v>1.23</c:v>
                </c:pt>
                <c:pt idx="6039">
                  <c:v>1.5</c:v>
                </c:pt>
                <c:pt idx="6040">
                  <c:v>1.1299999999999968</c:v>
                </c:pt>
                <c:pt idx="6041">
                  <c:v>0.9700000000000002</c:v>
                </c:pt>
                <c:pt idx="6042">
                  <c:v>1.03</c:v>
                </c:pt>
                <c:pt idx="6043">
                  <c:v>1.05</c:v>
                </c:pt>
                <c:pt idx="6044">
                  <c:v>1.06</c:v>
                </c:pt>
                <c:pt idx="6045">
                  <c:v>1.1000000000000001</c:v>
                </c:pt>
                <c:pt idx="6046">
                  <c:v>1</c:v>
                </c:pt>
                <c:pt idx="6047">
                  <c:v>1.1800000000000028</c:v>
                </c:pt>
                <c:pt idx="6048">
                  <c:v>1.1499999999999968</c:v>
                </c:pt>
                <c:pt idx="6049">
                  <c:v>0.99</c:v>
                </c:pt>
                <c:pt idx="6050">
                  <c:v>1.08</c:v>
                </c:pt>
                <c:pt idx="6051">
                  <c:v>1.1399999999999968</c:v>
                </c:pt>
                <c:pt idx="6052">
                  <c:v>1.1000000000000001</c:v>
                </c:pt>
                <c:pt idx="6053">
                  <c:v>1.1599999999999968</c:v>
                </c:pt>
                <c:pt idx="6054">
                  <c:v>0.96000000000000063</c:v>
                </c:pt>
                <c:pt idx="6055">
                  <c:v>1.1499999999999968</c:v>
                </c:pt>
                <c:pt idx="6056">
                  <c:v>0.82000000000000062</c:v>
                </c:pt>
                <c:pt idx="6057">
                  <c:v>0.96000000000000063</c:v>
                </c:pt>
                <c:pt idx="6058">
                  <c:v>1.08</c:v>
                </c:pt>
                <c:pt idx="6059">
                  <c:v>1.1499999999999968</c:v>
                </c:pt>
                <c:pt idx="6060">
                  <c:v>1.28</c:v>
                </c:pt>
                <c:pt idx="6061">
                  <c:v>1.1800000000000028</c:v>
                </c:pt>
                <c:pt idx="6062">
                  <c:v>1.41</c:v>
                </c:pt>
                <c:pt idx="6063">
                  <c:v>1.7000000000000024</c:v>
                </c:pt>
                <c:pt idx="6064">
                  <c:v>1.3900000000000001</c:v>
                </c:pt>
                <c:pt idx="6065">
                  <c:v>1.04</c:v>
                </c:pt>
                <c:pt idx="6066">
                  <c:v>1.3900000000000001</c:v>
                </c:pt>
                <c:pt idx="6067">
                  <c:v>1.27</c:v>
                </c:pt>
                <c:pt idx="6068">
                  <c:v>1.05</c:v>
                </c:pt>
                <c:pt idx="6069">
                  <c:v>1.3</c:v>
                </c:pt>
                <c:pt idx="6070">
                  <c:v>1.1299999999999968</c:v>
                </c:pt>
                <c:pt idx="6071">
                  <c:v>1.2</c:v>
                </c:pt>
                <c:pt idx="6072">
                  <c:v>1.1599999999999968</c:v>
                </c:pt>
                <c:pt idx="6073">
                  <c:v>1.1299999999999968</c:v>
                </c:pt>
                <c:pt idx="6074">
                  <c:v>1.1800000000000028</c:v>
                </c:pt>
                <c:pt idx="6075">
                  <c:v>1.32</c:v>
                </c:pt>
                <c:pt idx="6076">
                  <c:v>1.29</c:v>
                </c:pt>
                <c:pt idx="6077">
                  <c:v>1.1800000000000028</c:v>
                </c:pt>
                <c:pt idx="6078">
                  <c:v>1.07</c:v>
                </c:pt>
                <c:pt idx="6079">
                  <c:v>1.1399999999999968</c:v>
                </c:pt>
                <c:pt idx="6080">
                  <c:v>1.05</c:v>
                </c:pt>
                <c:pt idx="6081">
                  <c:v>1.07</c:v>
                </c:pt>
                <c:pt idx="6082">
                  <c:v>0.9700000000000002</c:v>
                </c:pt>
                <c:pt idx="6083">
                  <c:v>0.99</c:v>
                </c:pt>
                <c:pt idx="6084">
                  <c:v>0.89000000000000135</c:v>
                </c:pt>
                <c:pt idx="6085">
                  <c:v>1.06</c:v>
                </c:pt>
                <c:pt idx="6086">
                  <c:v>0.9700000000000002</c:v>
                </c:pt>
                <c:pt idx="6087">
                  <c:v>0.99</c:v>
                </c:pt>
                <c:pt idx="6088">
                  <c:v>1.1000000000000001</c:v>
                </c:pt>
                <c:pt idx="6089">
                  <c:v>1.03</c:v>
                </c:pt>
                <c:pt idx="6090">
                  <c:v>1.0900000000000001</c:v>
                </c:pt>
                <c:pt idx="6091">
                  <c:v>1.06</c:v>
                </c:pt>
                <c:pt idx="6092">
                  <c:v>0.94000000000000061</c:v>
                </c:pt>
                <c:pt idx="6093">
                  <c:v>1.04</c:v>
                </c:pt>
                <c:pt idx="6094">
                  <c:v>1.03</c:v>
                </c:pt>
                <c:pt idx="6095">
                  <c:v>1.1900000000000028</c:v>
                </c:pt>
                <c:pt idx="6096">
                  <c:v>1.06</c:v>
                </c:pt>
                <c:pt idx="6097">
                  <c:v>1.1200000000000001</c:v>
                </c:pt>
                <c:pt idx="6098">
                  <c:v>1.06</c:v>
                </c:pt>
                <c:pt idx="6099">
                  <c:v>0.9700000000000002</c:v>
                </c:pt>
                <c:pt idx="6100">
                  <c:v>1.07</c:v>
                </c:pt>
                <c:pt idx="6101">
                  <c:v>1</c:v>
                </c:pt>
                <c:pt idx="6102">
                  <c:v>0.89000000000000135</c:v>
                </c:pt>
                <c:pt idx="6103">
                  <c:v>0.91</c:v>
                </c:pt>
                <c:pt idx="6104">
                  <c:v>1.02</c:v>
                </c:pt>
                <c:pt idx="6105">
                  <c:v>1.05</c:v>
                </c:pt>
                <c:pt idx="6106">
                  <c:v>1.08</c:v>
                </c:pt>
                <c:pt idx="6107">
                  <c:v>1.1000000000000001</c:v>
                </c:pt>
                <c:pt idx="6108">
                  <c:v>1.05</c:v>
                </c:pt>
                <c:pt idx="6109">
                  <c:v>1.06</c:v>
                </c:pt>
                <c:pt idx="6110">
                  <c:v>1.04</c:v>
                </c:pt>
                <c:pt idx="6111">
                  <c:v>0.98</c:v>
                </c:pt>
                <c:pt idx="6112">
                  <c:v>0.96000000000000063</c:v>
                </c:pt>
                <c:pt idx="6113">
                  <c:v>1.02</c:v>
                </c:pt>
                <c:pt idx="6114">
                  <c:v>1.02</c:v>
                </c:pt>
                <c:pt idx="6115">
                  <c:v>1.1599999999999968</c:v>
                </c:pt>
                <c:pt idx="6116">
                  <c:v>1.01</c:v>
                </c:pt>
                <c:pt idx="6117">
                  <c:v>1.03</c:v>
                </c:pt>
                <c:pt idx="6118">
                  <c:v>1.02</c:v>
                </c:pt>
                <c:pt idx="6119">
                  <c:v>1.05</c:v>
                </c:pt>
                <c:pt idx="6120">
                  <c:v>1.04</c:v>
                </c:pt>
                <c:pt idx="6121">
                  <c:v>1.05</c:v>
                </c:pt>
                <c:pt idx="6122">
                  <c:v>1.22</c:v>
                </c:pt>
                <c:pt idx="6123">
                  <c:v>1.08</c:v>
                </c:pt>
                <c:pt idx="6124">
                  <c:v>1.1499999999999968</c:v>
                </c:pt>
                <c:pt idx="6125">
                  <c:v>1.37</c:v>
                </c:pt>
                <c:pt idx="6126">
                  <c:v>1.2</c:v>
                </c:pt>
                <c:pt idx="6127">
                  <c:v>1.03</c:v>
                </c:pt>
                <c:pt idx="6128">
                  <c:v>1.07</c:v>
                </c:pt>
                <c:pt idx="6129">
                  <c:v>1.1399999999999968</c:v>
                </c:pt>
                <c:pt idx="6130">
                  <c:v>1.1200000000000001</c:v>
                </c:pt>
                <c:pt idx="6131">
                  <c:v>1.1399999999999968</c:v>
                </c:pt>
                <c:pt idx="6132">
                  <c:v>1.28</c:v>
                </c:pt>
                <c:pt idx="6133">
                  <c:v>1.87</c:v>
                </c:pt>
                <c:pt idx="6134">
                  <c:v>1.07</c:v>
                </c:pt>
                <c:pt idx="6135">
                  <c:v>1.1700000000000021</c:v>
                </c:pt>
                <c:pt idx="6136">
                  <c:v>1.1000000000000001</c:v>
                </c:pt>
                <c:pt idx="6137">
                  <c:v>1.1200000000000001</c:v>
                </c:pt>
                <c:pt idx="6138">
                  <c:v>1.23</c:v>
                </c:pt>
                <c:pt idx="6139">
                  <c:v>1.1100000000000001</c:v>
                </c:pt>
                <c:pt idx="6140">
                  <c:v>1.04</c:v>
                </c:pt>
                <c:pt idx="6141">
                  <c:v>1.1100000000000001</c:v>
                </c:pt>
                <c:pt idx="6142">
                  <c:v>1.05</c:v>
                </c:pt>
                <c:pt idx="6143">
                  <c:v>1.1599999999999968</c:v>
                </c:pt>
                <c:pt idx="6144">
                  <c:v>1.03</c:v>
                </c:pt>
                <c:pt idx="6145">
                  <c:v>1.1100000000000001</c:v>
                </c:pt>
                <c:pt idx="6146">
                  <c:v>1.08</c:v>
                </c:pt>
                <c:pt idx="6147">
                  <c:v>1.03</c:v>
                </c:pt>
                <c:pt idx="6148">
                  <c:v>1.1000000000000001</c:v>
                </c:pt>
                <c:pt idx="6149">
                  <c:v>1</c:v>
                </c:pt>
                <c:pt idx="6150">
                  <c:v>1.04</c:v>
                </c:pt>
                <c:pt idx="6151">
                  <c:v>1.01</c:v>
                </c:pt>
                <c:pt idx="6152">
                  <c:v>1.04</c:v>
                </c:pt>
                <c:pt idx="6153">
                  <c:v>1.03</c:v>
                </c:pt>
                <c:pt idx="6154">
                  <c:v>1.01</c:v>
                </c:pt>
                <c:pt idx="6155">
                  <c:v>1.01</c:v>
                </c:pt>
                <c:pt idx="6156">
                  <c:v>0.99</c:v>
                </c:pt>
                <c:pt idx="6157">
                  <c:v>1.02</c:v>
                </c:pt>
                <c:pt idx="6158">
                  <c:v>1.0900000000000001</c:v>
                </c:pt>
                <c:pt idx="6159">
                  <c:v>0.9700000000000002</c:v>
                </c:pt>
                <c:pt idx="6160">
                  <c:v>1.03</c:v>
                </c:pt>
                <c:pt idx="6161">
                  <c:v>1.04</c:v>
                </c:pt>
                <c:pt idx="6162">
                  <c:v>1.2</c:v>
                </c:pt>
                <c:pt idx="6163">
                  <c:v>1.08</c:v>
                </c:pt>
                <c:pt idx="6164">
                  <c:v>0.93</c:v>
                </c:pt>
                <c:pt idx="6165">
                  <c:v>1.02</c:v>
                </c:pt>
                <c:pt idx="6166">
                  <c:v>1.08</c:v>
                </c:pt>
                <c:pt idx="6167">
                  <c:v>1.06</c:v>
                </c:pt>
                <c:pt idx="6168">
                  <c:v>1</c:v>
                </c:pt>
                <c:pt idx="6169">
                  <c:v>1.05</c:v>
                </c:pt>
                <c:pt idx="6170">
                  <c:v>1.01</c:v>
                </c:pt>
                <c:pt idx="6171">
                  <c:v>0.96000000000000063</c:v>
                </c:pt>
                <c:pt idx="6172">
                  <c:v>1.1000000000000001</c:v>
                </c:pt>
                <c:pt idx="6173">
                  <c:v>1.1599999999999968</c:v>
                </c:pt>
                <c:pt idx="6174">
                  <c:v>1.04</c:v>
                </c:pt>
                <c:pt idx="6175">
                  <c:v>1.1399999999999968</c:v>
                </c:pt>
                <c:pt idx="6176">
                  <c:v>1.1599999999999968</c:v>
                </c:pt>
                <c:pt idx="6177">
                  <c:v>1.1100000000000001</c:v>
                </c:pt>
                <c:pt idx="6178">
                  <c:v>1</c:v>
                </c:pt>
                <c:pt idx="6179">
                  <c:v>0.96000000000000063</c:v>
                </c:pt>
                <c:pt idx="6180">
                  <c:v>1.02</c:v>
                </c:pt>
                <c:pt idx="6181">
                  <c:v>1.02</c:v>
                </c:pt>
                <c:pt idx="6182">
                  <c:v>1.03</c:v>
                </c:pt>
                <c:pt idx="6183">
                  <c:v>1.06</c:v>
                </c:pt>
                <c:pt idx="6184">
                  <c:v>1.0900000000000001</c:v>
                </c:pt>
                <c:pt idx="6185">
                  <c:v>0.98</c:v>
                </c:pt>
                <c:pt idx="6186">
                  <c:v>1.03</c:v>
                </c:pt>
                <c:pt idx="6187">
                  <c:v>1.08</c:v>
                </c:pt>
                <c:pt idx="6188">
                  <c:v>1.1200000000000001</c:v>
                </c:pt>
                <c:pt idx="6189">
                  <c:v>1.1000000000000001</c:v>
                </c:pt>
                <c:pt idx="6190">
                  <c:v>1.1599999999999968</c:v>
                </c:pt>
                <c:pt idx="6191">
                  <c:v>1.1000000000000001</c:v>
                </c:pt>
                <c:pt idx="6192">
                  <c:v>1.06</c:v>
                </c:pt>
                <c:pt idx="6193">
                  <c:v>1</c:v>
                </c:pt>
                <c:pt idx="6194">
                  <c:v>1.06</c:v>
                </c:pt>
                <c:pt idx="6195">
                  <c:v>1.1800000000000028</c:v>
                </c:pt>
                <c:pt idx="6196">
                  <c:v>1.0900000000000001</c:v>
                </c:pt>
                <c:pt idx="6197">
                  <c:v>1.05</c:v>
                </c:pt>
                <c:pt idx="6198">
                  <c:v>1.1299999999999968</c:v>
                </c:pt>
                <c:pt idx="6199">
                  <c:v>1.07</c:v>
                </c:pt>
                <c:pt idx="6200">
                  <c:v>1.1100000000000001</c:v>
                </c:pt>
                <c:pt idx="6201">
                  <c:v>1.0900000000000001</c:v>
                </c:pt>
                <c:pt idx="6202">
                  <c:v>1.07</c:v>
                </c:pt>
                <c:pt idx="6203">
                  <c:v>1</c:v>
                </c:pt>
                <c:pt idx="6204">
                  <c:v>1.02</c:v>
                </c:pt>
                <c:pt idx="6205">
                  <c:v>1.1499999999999968</c:v>
                </c:pt>
                <c:pt idx="6206">
                  <c:v>0.87000000000000144</c:v>
                </c:pt>
                <c:pt idx="6207">
                  <c:v>0.98</c:v>
                </c:pt>
                <c:pt idx="6208">
                  <c:v>1.07</c:v>
                </c:pt>
                <c:pt idx="6209">
                  <c:v>0.98</c:v>
                </c:pt>
                <c:pt idx="6210">
                  <c:v>1.1000000000000001</c:v>
                </c:pt>
                <c:pt idx="6211">
                  <c:v>1.2</c:v>
                </c:pt>
                <c:pt idx="6212">
                  <c:v>1.1100000000000001</c:v>
                </c:pt>
                <c:pt idx="6213">
                  <c:v>1.1200000000000001</c:v>
                </c:pt>
                <c:pt idx="6214">
                  <c:v>1.01</c:v>
                </c:pt>
                <c:pt idx="6215">
                  <c:v>1.01</c:v>
                </c:pt>
                <c:pt idx="6216">
                  <c:v>1.1599999999999968</c:v>
                </c:pt>
                <c:pt idx="6217">
                  <c:v>1.27</c:v>
                </c:pt>
                <c:pt idx="6218">
                  <c:v>1</c:v>
                </c:pt>
                <c:pt idx="6219">
                  <c:v>1.5</c:v>
                </c:pt>
                <c:pt idx="6220">
                  <c:v>1.1800000000000028</c:v>
                </c:pt>
                <c:pt idx="6221">
                  <c:v>1.1100000000000001</c:v>
                </c:pt>
                <c:pt idx="6222">
                  <c:v>1.2</c:v>
                </c:pt>
                <c:pt idx="6223">
                  <c:v>1.34</c:v>
                </c:pt>
                <c:pt idx="6224">
                  <c:v>1.1599999999999968</c:v>
                </c:pt>
                <c:pt idx="6225">
                  <c:v>1.1200000000000001</c:v>
                </c:pt>
                <c:pt idx="6226">
                  <c:v>1.05</c:v>
                </c:pt>
                <c:pt idx="6227">
                  <c:v>0.95000000000000062</c:v>
                </c:pt>
                <c:pt idx="6228">
                  <c:v>1.01</c:v>
                </c:pt>
                <c:pt idx="6229">
                  <c:v>1.07</c:v>
                </c:pt>
                <c:pt idx="6230">
                  <c:v>1.1800000000000028</c:v>
                </c:pt>
                <c:pt idx="6231">
                  <c:v>0.95000000000000062</c:v>
                </c:pt>
                <c:pt idx="6232">
                  <c:v>1.07</c:v>
                </c:pt>
                <c:pt idx="6233">
                  <c:v>0.99</c:v>
                </c:pt>
                <c:pt idx="6234">
                  <c:v>1.1499999999999968</c:v>
                </c:pt>
                <c:pt idx="6235">
                  <c:v>0.94000000000000061</c:v>
                </c:pt>
                <c:pt idx="6236">
                  <c:v>0.94000000000000061</c:v>
                </c:pt>
                <c:pt idx="6237">
                  <c:v>0.88000000000000134</c:v>
                </c:pt>
                <c:pt idx="6238">
                  <c:v>0.92</c:v>
                </c:pt>
                <c:pt idx="6239">
                  <c:v>0.96000000000000063</c:v>
                </c:pt>
                <c:pt idx="6240">
                  <c:v>0.86000000000000065</c:v>
                </c:pt>
                <c:pt idx="6241">
                  <c:v>0.8</c:v>
                </c:pt>
                <c:pt idx="6242">
                  <c:v>0.91</c:v>
                </c:pt>
                <c:pt idx="6243">
                  <c:v>0.81</c:v>
                </c:pt>
                <c:pt idx="6244">
                  <c:v>0.9</c:v>
                </c:pt>
                <c:pt idx="6245">
                  <c:v>0.9</c:v>
                </c:pt>
                <c:pt idx="6246">
                  <c:v>0.94000000000000061</c:v>
                </c:pt>
                <c:pt idx="6247">
                  <c:v>0.87000000000000144</c:v>
                </c:pt>
                <c:pt idx="6248">
                  <c:v>0.87000000000000144</c:v>
                </c:pt>
                <c:pt idx="6249">
                  <c:v>0.96000000000000063</c:v>
                </c:pt>
                <c:pt idx="6250">
                  <c:v>0.86000000000000065</c:v>
                </c:pt>
                <c:pt idx="6251">
                  <c:v>0.9</c:v>
                </c:pt>
                <c:pt idx="6252">
                  <c:v>0.81</c:v>
                </c:pt>
                <c:pt idx="6253">
                  <c:v>0.86000000000000065</c:v>
                </c:pt>
                <c:pt idx="6254">
                  <c:v>0.9</c:v>
                </c:pt>
                <c:pt idx="6255">
                  <c:v>0.95000000000000062</c:v>
                </c:pt>
                <c:pt idx="6256">
                  <c:v>1.1299999999999968</c:v>
                </c:pt>
                <c:pt idx="6257">
                  <c:v>0.93</c:v>
                </c:pt>
                <c:pt idx="6258">
                  <c:v>0.82000000000000062</c:v>
                </c:pt>
                <c:pt idx="6259">
                  <c:v>0.99</c:v>
                </c:pt>
                <c:pt idx="6260">
                  <c:v>1.1499999999999968</c:v>
                </c:pt>
                <c:pt idx="6261">
                  <c:v>0.89000000000000135</c:v>
                </c:pt>
                <c:pt idx="6262">
                  <c:v>1.1599999999999968</c:v>
                </c:pt>
                <c:pt idx="6263">
                  <c:v>1.02</c:v>
                </c:pt>
                <c:pt idx="6264">
                  <c:v>0.83000000000000063</c:v>
                </c:pt>
                <c:pt idx="6265">
                  <c:v>0.93</c:v>
                </c:pt>
                <c:pt idx="6266">
                  <c:v>0.9</c:v>
                </c:pt>
                <c:pt idx="6267">
                  <c:v>0.85000000000000064</c:v>
                </c:pt>
                <c:pt idx="6268">
                  <c:v>1.03</c:v>
                </c:pt>
                <c:pt idx="6269">
                  <c:v>0.88000000000000134</c:v>
                </c:pt>
                <c:pt idx="6270">
                  <c:v>0.93</c:v>
                </c:pt>
                <c:pt idx="6271">
                  <c:v>0.87000000000000144</c:v>
                </c:pt>
                <c:pt idx="6272">
                  <c:v>0.87000000000000144</c:v>
                </c:pt>
                <c:pt idx="6273">
                  <c:v>1.08</c:v>
                </c:pt>
                <c:pt idx="6274">
                  <c:v>0.88000000000000134</c:v>
                </c:pt>
                <c:pt idx="6275">
                  <c:v>0.8</c:v>
                </c:pt>
                <c:pt idx="6276">
                  <c:v>0.92</c:v>
                </c:pt>
                <c:pt idx="6277">
                  <c:v>0.82000000000000062</c:v>
                </c:pt>
                <c:pt idx="6278">
                  <c:v>0.82000000000000062</c:v>
                </c:pt>
                <c:pt idx="6279">
                  <c:v>0.77000000000000024</c:v>
                </c:pt>
                <c:pt idx="6280">
                  <c:v>0.76000000000000156</c:v>
                </c:pt>
                <c:pt idx="6281">
                  <c:v>0.78</c:v>
                </c:pt>
                <c:pt idx="6282">
                  <c:v>0.86000000000000065</c:v>
                </c:pt>
                <c:pt idx="6283">
                  <c:v>0.96000000000000063</c:v>
                </c:pt>
                <c:pt idx="6284">
                  <c:v>0.73000000000000065</c:v>
                </c:pt>
                <c:pt idx="6285">
                  <c:v>0.76000000000000156</c:v>
                </c:pt>
                <c:pt idx="6286">
                  <c:v>0.68000000000000183</c:v>
                </c:pt>
                <c:pt idx="6287">
                  <c:v>0.85000000000000064</c:v>
                </c:pt>
                <c:pt idx="6288">
                  <c:v>0.86000000000000065</c:v>
                </c:pt>
                <c:pt idx="6289">
                  <c:v>0.88000000000000134</c:v>
                </c:pt>
                <c:pt idx="6290">
                  <c:v>0.85000000000000064</c:v>
                </c:pt>
                <c:pt idx="6291">
                  <c:v>0.94000000000000061</c:v>
                </c:pt>
                <c:pt idx="6292">
                  <c:v>0.85000000000000064</c:v>
                </c:pt>
                <c:pt idx="6293">
                  <c:v>0.88000000000000134</c:v>
                </c:pt>
                <c:pt idx="6294">
                  <c:v>0.93</c:v>
                </c:pt>
                <c:pt idx="6295">
                  <c:v>0.93</c:v>
                </c:pt>
                <c:pt idx="6296">
                  <c:v>0.84000000000000064</c:v>
                </c:pt>
                <c:pt idx="6297">
                  <c:v>0.75000000000000155</c:v>
                </c:pt>
                <c:pt idx="6298">
                  <c:v>0.83000000000000063</c:v>
                </c:pt>
                <c:pt idx="6299">
                  <c:v>0.85000000000000064</c:v>
                </c:pt>
                <c:pt idx="6300">
                  <c:v>0.89000000000000135</c:v>
                </c:pt>
                <c:pt idx="6301">
                  <c:v>0.67000000000000193</c:v>
                </c:pt>
                <c:pt idx="6302">
                  <c:v>0.81</c:v>
                </c:pt>
                <c:pt idx="6303">
                  <c:v>0.87000000000000144</c:v>
                </c:pt>
                <c:pt idx="6304">
                  <c:v>0.75000000000000155</c:v>
                </c:pt>
                <c:pt idx="6305">
                  <c:v>0.87000000000000144</c:v>
                </c:pt>
                <c:pt idx="6306">
                  <c:v>0.87000000000000144</c:v>
                </c:pt>
                <c:pt idx="6307">
                  <c:v>0.8</c:v>
                </c:pt>
                <c:pt idx="6308">
                  <c:v>0.79</c:v>
                </c:pt>
                <c:pt idx="6309">
                  <c:v>0.85000000000000064</c:v>
                </c:pt>
                <c:pt idx="6310">
                  <c:v>0.84000000000000064</c:v>
                </c:pt>
                <c:pt idx="6311">
                  <c:v>0.78</c:v>
                </c:pt>
                <c:pt idx="6312">
                  <c:v>0.76000000000000156</c:v>
                </c:pt>
                <c:pt idx="6313">
                  <c:v>0.79</c:v>
                </c:pt>
                <c:pt idx="6314">
                  <c:v>0.91</c:v>
                </c:pt>
                <c:pt idx="6315">
                  <c:v>0.88000000000000134</c:v>
                </c:pt>
                <c:pt idx="6316">
                  <c:v>0.95000000000000062</c:v>
                </c:pt>
                <c:pt idx="6317">
                  <c:v>0.89000000000000135</c:v>
                </c:pt>
                <c:pt idx="6318">
                  <c:v>0.88000000000000134</c:v>
                </c:pt>
                <c:pt idx="6319">
                  <c:v>0.83000000000000063</c:v>
                </c:pt>
                <c:pt idx="6320">
                  <c:v>0.84000000000000064</c:v>
                </c:pt>
                <c:pt idx="6321">
                  <c:v>0.82000000000000062</c:v>
                </c:pt>
                <c:pt idx="6322">
                  <c:v>0.94000000000000061</c:v>
                </c:pt>
                <c:pt idx="6323">
                  <c:v>0.83000000000000063</c:v>
                </c:pt>
                <c:pt idx="6324">
                  <c:v>1</c:v>
                </c:pt>
                <c:pt idx="6325">
                  <c:v>0.88000000000000134</c:v>
                </c:pt>
                <c:pt idx="6326">
                  <c:v>0.85000000000000064</c:v>
                </c:pt>
                <c:pt idx="6327">
                  <c:v>0.86000000000000065</c:v>
                </c:pt>
                <c:pt idx="6328">
                  <c:v>0.84000000000000064</c:v>
                </c:pt>
                <c:pt idx="6329">
                  <c:v>0.78</c:v>
                </c:pt>
                <c:pt idx="6330">
                  <c:v>0.91</c:v>
                </c:pt>
                <c:pt idx="6331">
                  <c:v>0.88000000000000134</c:v>
                </c:pt>
                <c:pt idx="6332">
                  <c:v>0.81</c:v>
                </c:pt>
                <c:pt idx="6333">
                  <c:v>0.87000000000000144</c:v>
                </c:pt>
                <c:pt idx="6334">
                  <c:v>0.9</c:v>
                </c:pt>
                <c:pt idx="6335">
                  <c:v>0.84000000000000064</c:v>
                </c:pt>
                <c:pt idx="6336">
                  <c:v>0.83000000000000063</c:v>
                </c:pt>
                <c:pt idx="6337">
                  <c:v>0.77000000000000024</c:v>
                </c:pt>
                <c:pt idx="6338">
                  <c:v>0.78</c:v>
                </c:pt>
                <c:pt idx="6339">
                  <c:v>0.84000000000000064</c:v>
                </c:pt>
                <c:pt idx="6340">
                  <c:v>0.88000000000000134</c:v>
                </c:pt>
                <c:pt idx="6341">
                  <c:v>0.89000000000000135</c:v>
                </c:pt>
                <c:pt idx="6342">
                  <c:v>0.88000000000000134</c:v>
                </c:pt>
                <c:pt idx="6343">
                  <c:v>0.85000000000000064</c:v>
                </c:pt>
                <c:pt idx="6344">
                  <c:v>0.68000000000000183</c:v>
                </c:pt>
                <c:pt idx="6345">
                  <c:v>0.8</c:v>
                </c:pt>
                <c:pt idx="6346">
                  <c:v>0.76000000000000156</c:v>
                </c:pt>
                <c:pt idx="6347">
                  <c:v>0.72000000000000064</c:v>
                </c:pt>
                <c:pt idx="6348">
                  <c:v>0.82000000000000062</c:v>
                </c:pt>
                <c:pt idx="6349">
                  <c:v>0.77000000000000024</c:v>
                </c:pt>
                <c:pt idx="6350">
                  <c:v>0.81</c:v>
                </c:pt>
                <c:pt idx="6351">
                  <c:v>0.83000000000000063</c:v>
                </c:pt>
                <c:pt idx="6352">
                  <c:v>0.78</c:v>
                </c:pt>
                <c:pt idx="6353">
                  <c:v>0.84000000000000064</c:v>
                </c:pt>
                <c:pt idx="6354">
                  <c:v>0.9</c:v>
                </c:pt>
                <c:pt idx="6355">
                  <c:v>0.99</c:v>
                </c:pt>
                <c:pt idx="6356">
                  <c:v>0.73000000000000065</c:v>
                </c:pt>
                <c:pt idx="6357">
                  <c:v>0.86000000000000065</c:v>
                </c:pt>
                <c:pt idx="6358">
                  <c:v>1.03</c:v>
                </c:pt>
                <c:pt idx="6359">
                  <c:v>0.83000000000000063</c:v>
                </c:pt>
                <c:pt idx="6360">
                  <c:v>0.92</c:v>
                </c:pt>
                <c:pt idx="6361">
                  <c:v>0.9</c:v>
                </c:pt>
                <c:pt idx="6362">
                  <c:v>0.83000000000000063</c:v>
                </c:pt>
                <c:pt idx="6363">
                  <c:v>0.84000000000000064</c:v>
                </c:pt>
                <c:pt idx="6364">
                  <c:v>0.89000000000000135</c:v>
                </c:pt>
                <c:pt idx="6365">
                  <c:v>0.9</c:v>
                </c:pt>
                <c:pt idx="6366">
                  <c:v>0.9</c:v>
                </c:pt>
                <c:pt idx="6367">
                  <c:v>0.91</c:v>
                </c:pt>
                <c:pt idx="6368">
                  <c:v>0.88000000000000134</c:v>
                </c:pt>
                <c:pt idx="6369">
                  <c:v>0.8</c:v>
                </c:pt>
                <c:pt idx="6370">
                  <c:v>0.81</c:v>
                </c:pt>
                <c:pt idx="6371">
                  <c:v>0.77000000000000024</c:v>
                </c:pt>
                <c:pt idx="6372">
                  <c:v>0.76000000000000156</c:v>
                </c:pt>
                <c:pt idx="6373">
                  <c:v>0.81</c:v>
                </c:pt>
                <c:pt idx="6374">
                  <c:v>0.81</c:v>
                </c:pt>
                <c:pt idx="6375">
                  <c:v>0.86000000000000065</c:v>
                </c:pt>
                <c:pt idx="6376">
                  <c:v>0.73000000000000065</c:v>
                </c:pt>
                <c:pt idx="6377">
                  <c:v>0.79</c:v>
                </c:pt>
                <c:pt idx="6378">
                  <c:v>0.77000000000000024</c:v>
                </c:pt>
                <c:pt idx="6379">
                  <c:v>0.83000000000000063</c:v>
                </c:pt>
                <c:pt idx="6380">
                  <c:v>0.75000000000000155</c:v>
                </c:pt>
                <c:pt idx="6381">
                  <c:v>0.85000000000000064</c:v>
                </c:pt>
                <c:pt idx="6382">
                  <c:v>0.78</c:v>
                </c:pt>
                <c:pt idx="6383">
                  <c:v>0.84000000000000064</c:v>
                </c:pt>
                <c:pt idx="6384">
                  <c:v>0.72000000000000064</c:v>
                </c:pt>
                <c:pt idx="6385">
                  <c:v>0.91</c:v>
                </c:pt>
                <c:pt idx="6386">
                  <c:v>0.78</c:v>
                </c:pt>
                <c:pt idx="6387">
                  <c:v>0.76000000000000156</c:v>
                </c:pt>
                <c:pt idx="6388">
                  <c:v>0.86000000000000065</c:v>
                </c:pt>
                <c:pt idx="6389">
                  <c:v>0.85000000000000064</c:v>
                </c:pt>
                <c:pt idx="6390">
                  <c:v>0.76000000000000156</c:v>
                </c:pt>
                <c:pt idx="6391">
                  <c:v>0.68000000000000183</c:v>
                </c:pt>
                <c:pt idx="6392">
                  <c:v>0.6500000000000018</c:v>
                </c:pt>
                <c:pt idx="6393">
                  <c:v>0.76000000000000156</c:v>
                </c:pt>
                <c:pt idx="6394">
                  <c:v>0.70000000000000062</c:v>
                </c:pt>
                <c:pt idx="6395">
                  <c:v>0.72000000000000064</c:v>
                </c:pt>
                <c:pt idx="6396">
                  <c:v>0.72000000000000064</c:v>
                </c:pt>
                <c:pt idx="6397">
                  <c:v>0.83000000000000063</c:v>
                </c:pt>
                <c:pt idx="6398">
                  <c:v>0.71000000000000063</c:v>
                </c:pt>
                <c:pt idx="6399">
                  <c:v>0.82000000000000062</c:v>
                </c:pt>
                <c:pt idx="6400">
                  <c:v>0.82000000000000062</c:v>
                </c:pt>
                <c:pt idx="6401">
                  <c:v>0.79</c:v>
                </c:pt>
                <c:pt idx="6402">
                  <c:v>0.79</c:v>
                </c:pt>
                <c:pt idx="6403">
                  <c:v>0.96000000000000063</c:v>
                </c:pt>
                <c:pt idx="6404">
                  <c:v>0.85000000000000064</c:v>
                </c:pt>
                <c:pt idx="6405">
                  <c:v>0.79</c:v>
                </c:pt>
                <c:pt idx="6406">
                  <c:v>0.8</c:v>
                </c:pt>
                <c:pt idx="6407">
                  <c:v>1.1499999999999968</c:v>
                </c:pt>
                <c:pt idx="6408">
                  <c:v>0.9</c:v>
                </c:pt>
                <c:pt idx="6409">
                  <c:v>0.72000000000000064</c:v>
                </c:pt>
                <c:pt idx="6410">
                  <c:v>0.85000000000000064</c:v>
                </c:pt>
                <c:pt idx="6411">
                  <c:v>0.85000000000000064</c:v>
                </c:pt>
                <c:pt idx="6412">
                  <c:v>0.87000000000000144</c:v>
                </c:pt>
                <c:pt idx="6413">
                  <c:v>0.75000000000000155</c:v>
                </c:pt>
                <c:pt idx="6414">
                  <c:v>0.77000000000000024</c:v>
                </c:pt>
                <c:pt idx="6415">
                  <c:v>0.96000000000000063</c:v>
                </c:pt>
                <c:pt idx="6416">
                  <c:v>0.88000000000000134</c:v>
                </c:pt>
                <c:pt idx="6417">
                  <c:v>0.93</c:v>
                </c:pt>
                <c:pt idx="6418">
                  <c:v>1.06</c:v>
                </c:pt>
                <c:pt idx="6419">
                  <c:v>0.8</c:v>
                </c:pt>
                <c:pt idx="6420">
                  <c:v>0.79</c:v>
                </c:pt>
                <c:pt idx="6421">
                  <c:v>0.75000000000000155</c:v>
                </c:pt>
                <c:pt idx="6422">
                  <c:v>0.76000000000000156</c:v>
                </c:pt>
                <c:pt idx="6423">
                  <c:v>0.69000000000000195</c:v>
                </c:pt>
                <c:pt idx="6424">
                  <c:v>0.87000000000000144</c:v>
                </c:pt>
                <c:pt idx="6425">
                  <c:v>0.98</c:v>
                </c:pt>
                <c:pt idx="6426">
                  <c:v>0.83000000000000063</c:v>
                </c:pt>
                <c:pt idx="6427">
                  <c:v>0.83000000000000063</c:v>
                </c:pt>
                <c:pt idx="6428">
                  <c:v>0.88000000000000134</c:v>
                </c:pt>
                <c:pt idx="6429">
                  <c:v>0.93</c:v>
                </c:pt>
                <c:pt idx="6430">
                  <c:v>0.69000000000000195</c:v>
                </c:pt>
                <c:pt idx="6431">
                  <c:v>0.75000000000000155</c:v>
                </c:pt>
                <c:pt idx="6432">
                  <c:v>0.79</c:v>
                </c:pt>
                <c:pt idx="6433">
                  <c:v>0.83000000000000063</c:v>
                </c:pt>
                <c:pt idx="6434">
                  <c:v>0.84000000000000064</c:v>
                </c:pt>
                <c:pt idx="6435">
                  <c:v>0.86000000000000065</c:v>
                </c:pt>
                <c:pt idx="6436">
                  <c:v>0.81</c:v>
                </c:pt>
                <c:pt idx="6437">
                  <c:v>0.91</c:v>
                </c:pt>
                <c:pt idx="6438">
                  <c:v>0.86000000000000065</c:v>
                </c:pt>
                <c:pt idx="6439">
                  <c:v>0.83000000000000063</c:v>
                </c:pt>
                <c:pt idx="6440">
                  <c:v>0.92</c:v>
                </c:pt>
                <c:pt idx="6441">
                  <c:v>0.83000000000000063</c:v>
                </c:pt>
                <c:pt idx="6442">
                  <c:v>0.82000000000000062</c:v>
                </c:pt>
                <c:pt idx="6443">
                  <c:v>0.8</c:v>
                </c:pt>
                <c:pt idx="6444">
                  <c:v>0.83000000000000063</c:v>
                </c:pt>
                <c:pt idx="6445">
                  <c:v>0.8</c:v>
                </c:pt>
                <c:pt idx="6446">
                  <c:v>0.82000000000000062</c:v>
                </c:pt>
                <c:pt idx="6447">
                  <c:v>0.87000000000000144</c:v>
                </c:pt>
                <c:pt idx="6448">
                  <c:v>0.82000000000000062</c:v>
                </c:pt>
                <c:pt idx="6449">
                  <c:v>0.89000000000000135</c:v>
                </c:pt>
                <c:pt idx="6450">
                  <c:v>0.85000000000000064</c:v>
                </c:pt>
                <c:pt idx="6451">
                  <c:v>0.91</c:v>
                </c:pt>
                <c:pt idx="6452">
                  <c:v>0.86000000000000065</c:v>
                </c:pt>
                <c:pt idx="6453">
                  <c:v>0.86000000000000065</c:v>
                </c:pt>
                <c:pt idx="6454">
                  <c:v>0.86000000000000065</c:v>
                </c:pt>
                <c:pt idx="6455">
                  <c:v>0.72000000000000064</c:v>
                </c:pt>
                <c:pt idx="6456">
                  <c:v>0.83000000000000063</c:v>
                </c:pt>
                <c:pt idx="6457">
                  <c:v>0.84000000000000064</c:v>
                </c:pt>
                <c:pt idx="6458">
                  <c:v>0.87000000000000144</c:v>
                </c:pt>
                <c:pt idx="6459">
                  <c:v>0.82000000000000062</c:v>
                </c:pt>
                <c:pt idx="6460">
                  <c:v>0.87000000000000144</c:v>
                </c:pt>
                <c:pt idx="6461">
                  <c:v>0.86000000000000065</c:v>
                </c:pt>
                <c:pt idx="6462">
                  <c:v>0.92</c:v>
                </c:pt>
                <c:pt idx="6463">
                  <c:v>0.98</c:v>
                </c:pt>
                <c:pt idx="6464">
                  <c:v>0.89000000000000135</c:v>
                </c:pt>
                <c:pt idx="6465">
                  <c:v>0.92</c:v>
                </c:pt>
                <c:pt idx="6466">
                  <c:v>1.1800000000000028</c:v>
                </c:pt>
                <c:pt idx="6467">
                  <c:v>0.87000000000000144</c:v>
                </c:pt>
                <c:pt idx="6468">
                  <c:v>0.85000000000000064</c:v>
                </c:pt>
                <c:pt idx="6469">
                  <c:v>0.82000000000000062</c:v>
                </c:pt>
                <c:pt idx="6470">
                  <c:v>0.8</c:v>
                </c:pt>
                <c:pt idx="6471">
                  <c:v>0.85000000000000064</c:v>
                </c:pt>
                <c:pt idx="6472">
                  <c:v>1.04</c:v>
                </c:pt>
                <c:pt idx="6473">
                  <c:v>1.05</c:v>
                </c:pt>
                <c:pt idx="6474">
                  <c:v>1.06</c:v>
                </c:pt>
                <c:pt idx="6475">
                  <c:v>0.91</c:v>
                </c:pt>
                <c:pt idx="6476">
                  <c:v>0.93</c:v>
                </c:pt>
                <c:pt idx="6477">
                  <c:v>0.99</c:v>
                </c:pt>
                <c:pt idx="6478">
                  <c:v>0.98</c:v>
                </c:pt>
                <c:pt idx="6479">
                  <c:v>0.96000000000000063</c:v>
                </c:pt>
                <c:pt idx="6480">
                  <c:v>1.04</c:v>
                </c:pt>
                <c:pt idx="6481">
                  <c:v>0.92</c:v>
                </c:pt>
                <c:pt idx="6482">
                  <c:v>1.02</c:v>
                </c:pt>
                <c:pt idx="6483">
                  <c:v>0.99</c:v>
                </c:pt>
                <c:pt idx="6484">
                  <c:v>1.06</c:v>
                </c:pt>
                <c:pt idx="6485">
                  <c:v>0.98</c:v>
                </c:pt>
                <c:pt idx="6486">
                  <c:v>0.77000000000000024</c:v>
                </c:pt>
                <c:pt idx="6487">
                  <c:v>0.73000000000000065</c:v>
                </c:pt>
                <c:pt idx="6488">
                  <c:v>0.85000000000000064</c:v>
                </c:pt>
                <c:pt idx="6489">
                  <c:v>0.72000000000000064</c:v>
                </c:pt>
                <c:pt idx="6490">
                  <c:v>0.82000000000000062</c:v>
                </c:pt>
                <c:pt idx="6491">
                  <c:v>1.04</c:v>
                </c:pt>
                <c:pt idx="6492">
                  <c:v>0.91</c:v>
                </c:pt>
                <c:pt idx="6493">
                  <c:v>0.88000000000000134</c:v>
                </c:pt>
                <c:pt idx="6494">
                  <c:v>1.02</c:v>
                </c:pt>
                <c:pt idx="6495">
                  <c:v>0.98</c:v>
                </c:pt>
                <c:pt idx="6496">
                  <c:v>0.9</c:v>
                </c:pt>
                <c:pt idx="6497">
                  <c:v>1.03</c:v>
                </c:pt>
                <c:pt idx="6498">
                  <c:v>0.94000000000000061</c:v>
                </c:pt>
                <c:pt idx="6499">
                  <c:v>0.91</c:v>
                </c:pt>
                <c:pt idx="6500">
                  <c:v>0.9700000000000002</c:v>
                </c:pt>
                <c:pt idx="6501">
                  <c:v>0.86000000000000065</c:v>
                </c:pt>
                <c:pt idx="6502">
                  <c:v>0.94000000000000061</c:v>
                </c:pt>
                <c:pt idx="6503">
                  <c:v>1</c:v>
                </c:pt>
                <c:pt idx="6504">
                  <c:v>0.96000000000000063</c:v>
                </c:pt>
                <c:pt idx="6505">
                  <c:v>1.04</c:v>
                </c:pt>
                <c:pt idx="6506">
                  <c:v>0.88000000000000134</c:v>
                </c:pt>
                <c:pt idx="6507">
                  <c:v>0.84000000000000064</c:v>
                </c:pt>
                <c:pt idx="6508">
                  <c:v>0.99</c:v>
                </c:pt>
                <c:pt idx="6509">
                  <c:v>0.98</c:v>
                </c:pt>
                <c:pt idx="6510">
                  <c:v>0.96000000000000063</c:v>
                </c:pt>
                <c:pt idx="6511">
                  <c:v>1.02</c:v>
                </c:pt>
                <c:pt idx="6512">
                  <c:v>1</c:v>
                </c:pt>
                <c:pt idx="6513">
                  <c:v>0.94000000000000061</c:v>
                </c:pt>
                <c:pt idx="6514">
                  <c:v>0.88000000000000134</c:v>
                </c:pt>
                <c:pt idx="6515">
                  <c:v>0.88000000000000134</c:v>
                </c:pt>
                <c:pt idx="6516">
                  <c:v>0.9700000000000002</c:v>
                </c:pt>
                <c:pt idx="6517">
                  <c:v>0.85000000000000064</c:v>
                </c:pt>
                <c:pt idx="6518">
                  <c:v>0.93</c:v>
                </c:pt>
                <c:pt idx="6519">
                  <c:v>0.9700000000000002</c:v>
                </c:pt>
                <c:pt idx="6520">
                  <c:v>0.96000000000000063</c:v>
                </c:pt>
                <c:pt idx="6521">
                  <c:v>0.95000000000000062</c:v>
                </c:pt>
                <c:pt idx="6522">
                  <c:v>0.74000000000000143</c:v>
                </c:pt>
                <c:pt idx="6523">
                  <c:v>0.8</c:v>
                </c:pt>
                <c:pt idx="6524">
                  <c:v>0.81</c:v>
                </c:pt>
                <c:pt idx="6525">
                  <c:v>0.88000000000000134</c:v>
                </c:pt>
                <c:pt idx="6526">
                  <c:v>0.75000000000000155</c:v>
                </c:pt>
                <c:pt idx="6527">
                  <c:v>0.86000000000000065</c:v>
                </c:pt>
                <c:pt idx="6528">
                  <c:v>0.91</c:v>
                </c:pt>
                <c:pt idx="6529">
                  <c:v>0.87000000000000144</c:v>
                </c:pt>
                <c:pt idx="6530">
                  <c:v>0.89000000000000135</c:v>
                </c:pt>
                <c:pt idx="6531">
                  <c:v>0.81</c:v>
                </c:pt>
                <c:pt idx="6532">
                  <c:v>0.78</c:v>
                </c:pt>
                <c:pt idx="6533">
                  <c:v>0.75000000000000155</c:v>
                </c:pt>
                <c:pt idx="6534">
                  <c:v>0.70000000000000062</c:v>
                </c:pt>
                <c:pt idx="6535">
                  <c:v>0.91</c:v>
                </c:pt>
                <c:pt idx="6536">
                  <c:v>0.91</c:v>
                </c:pt>
                <c:pt idx="6537">
                  <c:v>0.98</c:v>
                </c:pt>
                <c:pt idx="6538">
                  <c:v>0.9</c:v>
                </c:pt>
                <c:pt idx="6539">
                  <c:v>0.9</c:v>
                </c:pt>
                <c:pt idx="6540">
                  <c:v>0.87000000000000144</c:v>
                </c:pt>
                <c:pt idx="6541">
                  <c:v>0.98</c:v>
                </c:pt>
                <c:pt idx="6542">
                  <c:v>0.9</c:v>
                </c:pt>
                <c:pt idx="6543">
                  <c:v>1.2</c:v>
                </c:pt>
                <c:pt idx="6544">
                  <c:v>0.84000000000000064</c:v>
                </c:pt>
                <c:pt idx="6545">
                  <c:v>0.76000000000000156</c:v>
                </c:pt>
                <c:pt idx="6546">
                  <c:v>0.85000000000000064</c:v>
                </c:pt>
                <c:pt idx="6547">
                  <c:v>0.87000000000000144</c:v>
                </c:pt>
                <c:pt idx="6548">
                  <c:v>0.78</c:v>
                </c:pt>
                <c:pt idx="6549">
                  <c:v>0.86000000000000065</c:v>
                </c:pt>
                <c:pt idx="6550">
                  <c:v>0.86000000000000065</c:v>
                </c:pt>
                <c:pt idx="6551">
                  <c:v>0.75000000000000155</c:v>
                </c:pt>
                <c:pt idx="6552">
                  <c:v>0.84000000000000064</c:v>
                </c:pt>
                <c:pt idx="6553">
                  <c:v>0.8</c:v>
                </c:pt>
                <c:pt idx="6554">
                  <c:v>0.95000000000000062</c:v>
                </c:pt>
                <c:pt idx="6555">
                  <c:v>0.86000000000000065</c:v>
                </c:pt>
                <c:pt idx="6556">
                  <c:v>1.0900000000000001</c:v>
                </c:pt>
                <c:pt idx="6557">
                  <c:v>0.8</c:v>
                </c:pt>
                <c:pt idx="6558">
                  <c:v>0.9700000000000002</c:v>
                </c:pt>
                <c:pt idx="6559">
                  <c:v>0.9</c:v>
                </c:pt>
                <c:pt idx="6560">
                  <c:v>0.87000000000000144</c:v>
                </c:pt>
                <c:pt idx="6561">
                  <c:v>0.9700000000000002</c:v>
                </c:pt>
                <c:pt idx="6562">
                  <c:v>0.94000000000000061</c:v>
                </c:pt>
                <c:pt idx="6563">
                  <c:v>0.92</c:v>
                </c:pt>
                <c:pt idx="6564">
                  <c:v>0.84000000000000064</c:v>
                </c:pt>
                <c:pt idx="6565">
                  <c:v>0.85000000000000064</c:v>
                </c:pt>
                <c:pt idx="6566">
                  <c:v>1.7000000000000024</c:v>
                </c:pt>
                <c:pt idx="6567">
                  <c:v>1.21</c:v>
                </c:pt>
                <c:pt idx="6568">
                  <c:v>1.33</c:v>
                </c:pt>
                <c:pt idx="6569">
                  <c:v>1.05</c:v>
                </c:pt>
                <c:pt idx="6570">
                  <c:v>1.3</c:v>
                </c:pt>
                <c:pt idx="6571">
                  <c:v>1.33</c:v>
                </c:pt>
                <c:pt idx="6572">
                  <c:v>1.03</c:v>
                </c:pt>
                <c:pt idx="6573">
                  <c:v>1.08</c:v>
                </c:pt>
                <c:pt idx="6574">
                  <c:v>1.33</c:v>
                </c:pt>
                <c:pt idx="6575">
                  <c:v>1.1100000000000001</c:v>
                </c:pt>
                <c:pt idx="6576">
                  <c:v>1.9700000000000004</c:v>
                </c:pt>
                <c:pt idx="6577">
                  <c:v>1.35</c:v>
                </c:pt>
                <c:pt idx="6578">
                  <c:v>1.0900000000000001</c:v>
                </c:pt>
                <c:pt idx="6579">
                  <c:v>1.1200000000000001</c:v>
                </c:pt>
                <c:pt idx="6580">
                  <c:v>1.1700000000000021</c:v>
                </c:pt>
                <c:pt idx="6581">
                  <c:v>0.88000000000000134</c:v>
                </c:pt>
                <c:pt idx="6582">
                  <c:v>0.9700000000000002</c:v>
                </c:pt>
                <c:pt idx="6583">
                  <c:v>1.05</c:v>
                </c:pt>
                <c:pt idx="6584">
                  <c:v>1.05</c:v>
                </c:pt>
                <c:pt idx="6585">
                  <c:v>1</c:v>
                </c:pt>
                <c:pt idx="6586">
                  <c:v>0.91</c:v>
                </c:pt>
                <c:pt idx="6587">
                  <c:v>0.99</c:v>
                </c:pt>
                <c:pt idx="6588">
                  <c:v>1.1200000000000001</c:v>
                </c:pt>
                <c:pt idx="6589">
                  <c:v>1.03</c:v>
                </c:pt>
                <c:pt idx="6590">
                  <c:v>1.23</c:v>
                </c:pt>
                <c:pt idx="6591">
                  <c:v>1.31</c:v>
                </c:pt>
                <c:pt idx="6592">
                  <c:v>0.99</c:v>
                </c:pt>
                <c:pt idx="6593">
                  <c:v>1.24</c:v>
                </c:pt>
                <c:pt idx="6594">
                  <c:v>1.21</c:v>
                </c:pt>
                <c:pt idx="6595">
                  <c:v>1.44</c:v>
                </c:pt>
                <c:pt idx="6596">
                  <c:v>1.01</c:v>
                </c:pt>
                <c:pt idx="6597">
                  <c:v>1.25</c:v>
                </c:pt>
                <c:pt idx="6598">
                  <c:v>1.36</c:v>
                </c:pt>
                <c:pt idx="6599">
                  <c:v>1.24</c:v>
                </c:pt>
                <c:pt idx="6600">
                  <c:v>1.3800000000000001</c:v>
                </c:pt>
                <c:pt idx="6601">
                  <c:v>1.21</c:v>
                </c:pt>
                <c:pt idx="6602">
                  <c:v>1.06</c:v>
                </c:pt>
                <c:pt idx="6603">
                  <c:v>1.04</c:v>
                </c:pt>
                <c:pt idx="6604">
                  <c:v>1.61</c:v>
                </c:pt>
                <c:pt idx="6605">
                  <c:v>1.1499999999999968</c:v>
                </c:pt>
                <c:pt idx="6606">
                  <c:v>1.26</c:v>
                </c:pt>
                <c:pt idx="6607">
                  <c:v>1.08</c:v>
                </c:pt>
                <c:pt idx="6608">
                  <c:v>0.93</c:v>
                </c:pt>
                <c:pt idx="6609">
                  <c:v>1.02</c:v>
                </c:pt>
                <c:pt idx="6610">
                  <c:v>0.95000000000000062</c:v>
                </c:pt>
                <c:pt idx="6611">
                  <c:v>1.1399999999999968</c:v>
                </c:pt>
                <c:pt idx="6612">
                  <c:v>1.05</c:v>
                </c:pt>
                <c:pt idx="6613">
                  <c:v>0.98</c:v>
                </c:pt>
                <c:pt idx="6614">
                  <c:v>0.95000000000000062</c:v>
                </c:pt>
                <c:pt idx="6615">
                  <c:v>1.1399999999999968</c:v>
                </c:pt>
                <c:pt idx="6616">
                  <c:v>1.1100000000000001</c:v>
                </c:pt>
                <c:pt idx="6617">
                  <c:v>0.95000000000000062</c:v>
                </c:pt>
                <c:pt idx="6618">
                  <c:v>1.81</c:v>
                </c:pt>
                <c:pt idx="6619">
                  <c:v>1.33</c:v>
                </c:pt>
                <c:pt idx="6620">
                  <c:v>1.1800000000000028</c:v>
                </c:pt>
                <c:pt idx="6621">
                  <c:v>1.04</c:v>
                </c:pt>
                <c:pt idx="6622">
                  <c:v>0.89000000000000135</c:v>
                </c:pt>
                <c:pt idx="6623">
                  <c:v>1.1100000000000001</c:v>
                </c:pt>
                <c:pt idx="6624">
                  <c:v>1.47</c:v>
                </c:pt>
                <c:pt idx="6625">
                  <c:v>1.1399999999999968</c:v>
                </c:pt>
                <c:pt idx="6626">
                  <c:v>1.1700000000000021</c:v>
                </c:pt>
                <c:pt idx="6627">
                  <c:v>1.25</c:v>
                </c:pt>
                <c:pt idx="6628">
                  <c:v>1.2</c:v>
                </c:pt>
                <c:pt idx="6629">
                  <c:v>1.1299999999999968</c:v>
                </c:pt>
                <c:pt idx="6630">
                  <c:v>0.99</c:v>
                </c:pt>
                <c:pt idx="6631">
                  <c:v>1.23</c:v>
                </c:pt>
                <c:pt idx="6632">
                  <c:v>1.24</c:v>
                </c:pt>
                <c:pt idx="6633">
                  <c:v>1.24</c:v>
                </c:pt>
                <c:pt idx="6634">
                  <c:v>1.1800000000000028</c:v>
                </c:pt>
                <c:pt idx="6635">
                  <c:v>1.1900000000000028</c:v>
                </c:pt>
                <c:pt idx="6636">
                  <c:v>1.24</c:v>
                </c:pt>
                <c:pt idx="6637">
                  <c:v>1.0900000000000001</c:v>
                </c:pt>
                <c:pt idx="6638">
                  <c:v>1.0900000000000001</c:v>
                </c:pt>
                <c:pt idx="6639">
                  <c:v>1.27</c:v>
                </c:pt>
                <c:pt idx="6640">
                  <c:v>1.1700000000000021</c:v>
                </c:pt>
                <c:pt idx="6641">
                  <c:v>1.1700000000000021</c:v>
                </c:pt>
                <c:pt idx="6642">
                  <c:v>1.23</c:v>
                </c:pt>
                <c:pt idx="6643">
                  <c:v>1.1299999999999968</c:v>
                </c:pt>
                <c:pt idx="6644">
                  <c:v>1.05</c:v>
                </c:pt>
                <c:pt idx="6645">
                  <c:v>1.1700000000000021</c:v>
                </c:pt>
                <c:pt idx="6646">
                  <c:v>1.07</c:v>
                </c:pt>
                <c:pt idx="6647">
                  <c:v>1.02</c:v>
                </c:pt>
                <c:pt idx="6648">
                  <c:v>1.2</c:v>
                </c:pt>
                <c:pt idx="6649">
                  <c:v>1.1700000000000021</c:v>
                </c:pt>
                <c:pt idx="6650">
                  <c:v>1.34</c:v>
                </c:pt>
                <c:pt idx="6651">
                  <c:v>0.96000000000000063</c:v>
                </c:pt>
                <c:pt idx="6652">
                  <c:v>0.95000000000000062</c:v>
                </c:pt>
                <c:pt idx="6653">
                  <c:v>1.03</c:v>
                </c:pt>
                <c:pt idx="6654">
                  <c:v>1.03</c:v>
                </c:pt>
                <c:pt idx="6655">
                  <c:v>1.04</c:v>
                </c:pt>
                <c:pt idx="6656">
                  <c:v>1.01</c:v>
                </c:pt>
                <c:pt idx="6657">
                  <c:v>1.08</c:v>
                </c:pt>
                <c:pt idx="6658">
                  <c:v>1.08</c:v>
                </c:pt>
                <c:pt idx="6659">
                  <c:v>1.05</c:v>
                </c:pt>
                <c:pt idx="6660">
                  <c:v>1.1599999999999968</c:v>
                </c:pt>
                <c:pt idx="6661">
                  <c:v>1.1399999999999968</c:v>
                </c:pt>
                <c:pt idx="6662">
                  <c:v>0.76000000000000156</c:v>
                </c:pt>
                <c:pt idx="6663">
                  <c:v>0.96000000000000063</c:v>
                </c:pt>
                <c:pt idx="6664">
                  <c:v>0.9</c:v>
                </c:pt>
                <c:pt idx="6665">
                  <c:v>0.79</c:v>
                </c:pt>
                <c:pt idx="6666">
                  <c:v>0.77000000000000024</c:v>
                </c:pt>
                <c:pt idx="6667">
                  <c:v>0.76000000000000156</c:v>
                </c:pt>
                <c:pt idx="6668">
                  <c:v>0.78</c:v>
                </c:pt>
                <c:pt idx="6669">
                  <c:v>0.96000000000000063</c:v>
                </c:pt>
                <c:pt idx="6670">
                  <c:v>0.94000000000000061</c:v>
                </c:pt>
                <c:pt idx="6671">
                  <c:v>0.91</c:v>
                </c:pt>
                <c:pt idx="6672">
                  <c:v>0.73000000000000065</c:v>
                </c:pt>
                <c:pt idx="6673">
                  <c:v>0.95000000000000062</c:v>
                </c:pt>
                <c:pt idx="6674">
                  <c:v>0.92</c:v>
                </c:pt>
                <c:pt idx="6675">
                  <c:v>0.98</c:v>
                </c:pt>
                <c:pt idx="6676">
                  <c:v>0.98</c:v>
                </c:pt>
                <c:pt idx="6677">
                  <c:v>1.1399999999999968</c:v>
                </c:pt>
                <c:pt idx="6678">
                  <c:v>0.82000000000000062</c:v>
                </c:pt>
                <c:pt idx="6679">
                  <c:v>1.02</c:v>
                </c:pt>
                <c:pt idx="6680">
                  <c:v>0.91</c:v>
                </c:pt>
                <c:pt idx="6681">
                  <c:v>1.22</c:v>
                </c:pt>
                <c:pt idx="6682">
                  <c:v>1.0900000000000001</c:v>
                </c:pt>
                <c:pt idx="6683">
                  <c:v>1.05</c:v>
                </c:pt>
                <c:pt idx="6684">
                  <c:v>1.1399999999999968</c:v>
                </c:pt>
                <c:pt idx="6685">
                  <c:v>0.98</c:v>
                </c:pt>
                <c:pt idx="6686">
                  <c:v>0.93</c:v>
                </c:pt>
                <c:pt idx="6687">
                  <c:v>1.01</c:v>
                </c:pt>
                <c:pt idx="6688">
                  <c:v>0.98</c:v>
                </c:pt>
                <c:pt idx="6689">
                  <c:v>1.1100000000000001</c:v>
                </c:pt>
                <c:pt idx="6690">
                  <c:v>1.02</c:v>
                </c:pt>
                <c:pt idx="6691">
                  <c:v>1.05</c:v>
                </c:pt>
                <c:pt idx="6692">
                  <c:v>0.88000000000000134</c:v>
                </c:pt>
                <c:pt idx="6693">
                  <c:v>1.1900000000000028</c:v>
                </c:pt>
                <c:pt idx="6694">
                  <c:v>1.03</c:v>
                </c:pt>
                <c:pt idx="6695">
                  <c:v>1.01</c:v>
                </c:pt>
                <c:pt idx="6696">
                  <c:v>1.08</c:v>
                </c:pt>
                <c:pt idx="6697">
                  <c:v>1.1800000000000028</c:v>
                </c:pt>
                <c:pt idx="6698">
                  <c:v>0.96000000000000063</c:v>
                </c:pt>
                <c:pt idx="6699">
                  <c:v>1.37</c:v>
                </c:pt>
                <c:pt idx="6700">
                  <c:v>1.05</c:v>
                </c:pt>
                <c:pt idx="6701">
                  <c:v>1.1499999999999968</c:v>
                </c:pt>
                <c:pt idx="6702">
                  <c:v>1.04</c:v>
                </c:pt>
                <c:pt idx="6703">
                  <c:v>1.1200000000000001</c:v>
                </c:pt>
                <c:pt idx="6704">
                  <c:v>1.2</c:v>
                </c:pt>
                <c:pt idx="6705">
                  <c:v>1.25</c:v>
                </c:pt>
                <c:pt idx="6706">
                  <c:v>1.29</c:v>
                </c:pt>
                <c:pt idx="6707">
                  <c:v>1.28</c:v>
                </c:pt>
                <c:pt idx="6708">
                  <c:v>1.1700000000000021</c:v>
                </c:pt>
                <c:pt idx="6709">
                  <c:v>0.96000000000000063</c:v>
                </c:pt>
                <c:pt idx="6710">
                  <c:v>0.8</c:v>
                </c:pt>
                <c:pt idx="6711">
                  <c:v>0.68000000000000183</c:v>
                </c:pt>
                <c:pt idx="6712">
                  <c:v>0.77000000000000024</c:v>
                </c:pt>
                <c:pt idx="6713">
                  <c:v>0.85000000000000064</c:v>
                </c:pt>
                <c:pt idx="6714">
                  <c:v>0.8</c:v>
                </c:pt>
                <c:pt idx="6715">
                  <c:v>0.95000000000000062</c:v>
                </c:pt>
                <c:pt idx="6716">
                  <c:v>0.9700000000000002</c:v>
                </c:pt>
                <c:pt idx="6717">
                  <c:v>1.06</c:v>
                </c:pt>
                <c:pt idx="6718">
                  <c:v>0.91</c:v>
                </c:pt>
                <c:pt idx="6719">
                  <c:v>1.3</c:v>
                </c:pt>
                <c:pt idx="6720">
                  <c:v>1.2</c:v>
                </c:pt>
                <c:pt idx="6721">
                  <c:v>1.1399999999999968</c:v>
                </c:pt>
                <c:pt idx="6722">
                  <c:v>1.1000000000000001</c:v>
                </c:pt>
                <c:pt idx="6723">
                  <c:v>1.04</c:v>
                </c:pt>
                <c:pt idx="6724">
                  <c:v>1.3</c:v>
                </c:pt>
                <c:pt idx="6725">
                  <c:v>0.99</c:v>
                </c:pt>
                <c:pt idx="6726">
                  <c:v>1.02</c:v>
                </c:pt>
                <c:pt idx="6727">
                  <c:v>1.2</c:v>
                </c:pt>
                <c:pt idx="6728">
                  <c:v>1.3</c:v>
                </c:pt>
                <c:pt idx="6729">
                  <c:v>1.1800000000000028</c:v>
                </c:pt>
                <c:pt idx="6730">
                  <c:v>1.23</c:v>
                </c:pt>
                <c:pt idx="6731">
                  <c:v>1.1200000000000001</c:v>
                </c:pt>
                <c:pt idx="6732">
                  <c:v>1.33</c:v>
                </c:pt>
                <c:pt idx="6733">
                  <c:v>1.3</c:v>
                </c:pt>
                <c:pt idx="6734">
                  <c:v>1.21</c:v>
                </c:pt>
                <c:pt idx="6735">
                  <c:v>1.29</c:v>
                </c:pt>
                <c:pt idx="6736">
                  <c:v>1.29</c:v>
                </c:pt>
                <c:pt idx="6737">
                  <c:v>1.1700000000000021</c:v>
                </c:pt>
                <c:pt idx="6738">
                  <c:v>1.1700000000000021</c:v>
                </c:pt>
                <c:pt idx="6739">
                  <c:v>1.21</c:v>
                </c:pt>
                <c:pt idx="6740">
                  <c:v>1.3800000000000001</c:v>
                </c:pt>
                <c:pt idx="6741">
                  <c:v>1.21</c:v>
                </c:pt>
                <c:pt idx="6742">
                  <c:v>1.1499999999999968</c:v>
                </c:pt>
                <c:pt idx="6743">
                  <c:v>1.9600000000000004</c:v>
                </c:pt>
                <c:pt idx="6744">
                  <c:v>1.58</c:v>
                </c:pt>
                <c:pt idx="6745">
                  <c:v>1.23</c:v>
                </c:pt>
                <c:pt idx="6746">
                  <c:v>1.45</c:v>
                </c:pt>
                <c:pt idx="6747">
                  <c:v>2.02</c:v>
                </c:pt>
                <c:pt idx="6748">
                  <c:v>1.29</c:v>
                </c:pt>
                <c:pt idx="6749">
                  <c:v>1.41</c:v>
                </c:pt>
                <c:pt idx="6750">
                  <c:v>1.9800000000000004</c:v>
                </c:pt>
                <c:pt idx="6751">
                  <c:v>1.34</c:v>
                </c:pt>
                <c:pt idx="6752">
                  <c:v>1.7800000000000029</c:v>
                </c:pt>
                <c:pt idx="6753">
                  <c:v>1.6800000000000028</c:v>
                </c:pt>
                <c:pt idx="6754">
                  <c:v>3.06</c:v>
                </c:pt>
                <c:pt idx="6755">
                  <c:v>1.27</c:v>
                </c:pt>
                <c:pt idx="6756">
                  <c:v>1.46</c:v>
                </c:pt>
                <c:pt idx="6757">
                  <c:v>1.21</c:v>
                </c:pt>
                <c:pt idx="6758">
                  <c:v>1.29</c:v>
                </c:pt>
                <c:pt idx="6759">
                  <c:v>1.6900000000000028</c:v>
                </c:pt>
                <c:pt idx="6760">
                  <c:v>1.55</c:v>
                </c:pt>
                <c:pt idx="6761">
                  <c:v>1.9800000000000004</c:v>
                </c:pt>
                <c:pt idx="6762">
                  <c:v>1.61</c:v>
                </c:pt>
                <c:pt idx="6763">
                  <c:v>1.84</c:v>
                </c:pt>
                <c:pt idx="6764">
                  <c:v>1.7300000000000026</c:v>
                </c:pt>
                <c:pt idx="6765">
                  <c:v>1.58</c:v>
                </c:pt>
                <c:pt idx="6766">
                  <c:v>1.7200000000000024</c:v>
                </c:pt>
                <c:pt idx="6767">
                  <c:v>2.11</c:v>
                </c:pt>
                <c:pt idx="6768">
                  <c:v>1.6500000000000001</c:v>
                </c:pt>
                <c:pt idx="6769">
                  <c:v>1.9200000000000004</c:v>
                </c:pt>
                <c:pt idx="6770">
                  <c:v>1.91</c:v>
                </c:pt>
                <c:pt idx="6771">
                  <c:v>1.9200000000000004</c:v>
                </c:pt>
                <c:pt idx="6772">
                  <c:v>1.9200000000000004</c:v>
                </c:pt>
                <c:pt idx="6773">
                  <c:v>1.85</c:v>
                </c:pt>
                <c:pt idx="6774">
                  <c:v>1.9200000000000004</c:v>
                </c:pt>
                <c:pt idx="6775">
                  <c:v>2.2400000000000002</c:v>
                </c:pt>
                <c:pt idx="6776">
                  <c:v>2.23</c:v>
                </c:pt>
                <c:pt idx="6777">
                  <c:v>1.7100000000000024</c:v>
                </c:pt>
                <c:pt idx="6778">
                  <c:v>1.57</c:v>
                </c:pt>
                <c:pt idx="6779">
                  <c:v>1.55</c:v>
                </c:pt>
                <c:pt idx="6780">
                  <c:v>1.87</c:v>
                </c:pt>
                <c:pt idx="6781">
                  <c:v>1.7200000000000024</c:v>
                </c:pt>
                <c:pt idx="6782">
                  <c:v>1.87</c:v>
                </c:pt>
                <c:pt idx="6783">
                  <c:v>2.5099999999999998</c:v>
                </c:pt>
                <c:pt idx="6784">
                  <c:v>2.56</c:v>
                </c:pt>
                <c:pt idx="6785">
                  <c:v>2.4099999999999997</c:v>
                </c:pt>
                <c:pt idx="6786">
                  <c:v>1.9700000000000004</c:v>
                </c:pt>
                <c:pt idx="6787">
                  <c:v>1.9</c:v>
                </c:pt>
                <c:pt idx="6788">
                  <c:v>2.2599999999999998</c:v>
                </c:pt>
                <c:pt idx="6789">
                  <c:v>3.06</c:v>
                </c:pt>
                <c:pt idx="6790">
                  <c:v>2.21</c:v>
                </c:pt>
                <c:pt idx="6791">
                  <c:v>2.14</c:v>
                </c:pt>
                <c:pt idx="6792">
                  <c:v>1.81</c:v>
                </c:pt>
                <c:pt idx="6793">
                  <c:v>1.56</c:v>
                </c:pt>
                <c:pt idx="6794">
                  <c:v>1.56</c:v>
                </c:pt>
                <c:pt idx="6795">
                  <c:v>1.9600000000000004</c:v>
                </c:pt>
                <c:pt idx="6796">
                  <c:v>1.7900000000000029</c:v>
                </c:pt>
                <c:pt idx="6797">
                  <c:v>1.6900000000000028</c:v>
                </c:pt>
                <c:pt idx="6798">
                  <c:v>1.7300000000000026</c:v>
                </c:pt>
                <c:pt idx="6799">
                  <c:v>1.8</c:v>
                </c:pt>
                <c:pt idx="6800">
                  <c:v>1.6800000000000028</c:v>
                </c:pt>
                <c:pt idx="6801">
                  <c:v>4.1199999999999966</c:v>
                </c:pt>
                <c:pt idx="6802">
                  <c:v>1.54</c:v>
                </c:pt>
                <c:pt idx="6803">
                  <c:v>1.49</c:v>
                </c:pt>
                <c:pt idx="6804">
                  <c:v>1.58</c:v>
                </c:pt>
                <c:pt idx="6805">
                  <c:v>1.6700000000000021</c:v>
                </c:pt>
                <c:pt idx="6806">
                  <c:v>1.6600000000000001</c:v>
                </c:pt>
                <c:pt idx="6807">
                  <c:v>1.7200000000000024</c:v>
                </c:pt>
                <c:pt idx="6808">
                  <c:v>1.7100000000000024</c:v>
                </c:pt>
                <c:pt idx="6809">
                  <c:v>1.48</c:v>
                </c:pt>
                <c:pt idx="6810">
                  <c:v>1.6600000000000001</c:v>
                </c:pt>
                <c:pt idx="6811">
                  <c:v>1.59</c:v>
                </c:pt>
                <c:pt idx="6812">
                  <c:v>1.81</c:v>
                </c:pt>
                <c:pt idx="6813">
                  <c:v>1.6500000000000001</c:v>
                </c:pt>
                <c:pt idx="6814">
                  <c:v>1.9400000000000004</c:v>
                </c:pt>
                <c:pt idx="6815">
                  <c:v>1.9200000000000004</c:v>
                </c:pt>
                <c:pt idx="6816">
                  <c:v>1.9900000000000004</c:v>
                </c:pt>
                <c:pt idx="6817">
                  <c:v>2.0699999999999998</c:v>
                </c:pt>
                <c:pt idx="6818">
                  <c:v>1.9900000000000004</c:v>
                </c:pt>
                <c:pt idx="6819">
                  <c:v>2.29</c:v>
                </c:pt>
                <c:pt idx="6820">
                  <c:v>2.1800000000000002</c:v>
                </c:pt>
                <c:pt idx="6821">
                  <c:v>2.3199999999999967</c:v>
                </c:pt>
                <c:pt idx="6822">
                  <c:v>2.6</c:v>
                </c:pt>
                <c:pt idx="6823">
                  <c:v>2.17</c:v>
                </c:pt>
                <c:pt idx="6824">
                  <c:v>1.9700000000000004</c:v>
                </c:pt>
                <c:pt idx="6825">
                  <c:v>1.53</c:v>
                </c:pt>
                <c:pt idx="6826">
                  <c:v>2.08</c:v>
                </c:pt>
                <c:pt idx="6827">
                  <c:v>1.9</c:v>
                </c:pt>
                <c:pt idx="6828">
                  <c:v>1.9700000000000004</c:v>
                </c:pt>
                <c:pt idx="6829">
                  <c:v>2.14</c:v>
                </c:pt>
                <c:pt idx="6830">
                  <c:v>2.0699999999999998</c:v>
                </c:pt>
                <c:pt idx="6831">
                  <c:v>2.16</c:v>
                </c:pt>
                <c:pt idx="6832">
                  <c:v>2.06</c:v>
                </c:pt>
                <c:pt idx="6833">
                  <c:v>1.7100000000000024</c:v>
                </c:pt>
                <c:pt idx="6834">
                  <c:v>1.6600000000000001</c:v>
                </c:pt>
                <c:pt idx="6835">
                  <c:v>1.85</c:v>
                </c:pt>
                <c:pt idx="6836">
                  <c:v>1.8800000000000001</c:v>
                </c:pt>
                <c:pt idx="6837">
                  <c:v>1.91</c:v>
                </c:pt>
                <c:pt idx="6838">
                  <c:v>1.91</c:v>
                </c:pt>
                <c:pt idx="6839">
                  <c:v>1.8</c:v>
                </c:pt>
                <c:pt idx="6840">
                  <c:v>1.7400000000000027</c:v>
                </c:pt>
                <c:pt idx="6841">
                  <c:v>1.62</c:v>
                </c:pt>
                <c:pt idx="6842">
                  <c:v>1.9300000000000004</c:v>
                </c:pt>
                <c:pt idx="6843">
                  <c:v>1.6600000000000001</c:v>
                </c:pt>
                <c:pt idx="6844">
                  <c:v>1.7900000000000029</c:v>
                </c:pt>
                <c:pt idx="6845">
                  <c:v>2.02</c:v>
                </c:pt>
                <c:pt idx="6846">
                  <c:v>1.7500000000000027</c:v>
                </c:pt>
                <c:pt idx="6847">
                  <c:v>1.56</c:v>
                </c:pt>
                <c:pt idx="6848">
                  <c:v>2.0299999999999998</c:v>
                </c:pt>
                <c:pt idx="6849">
                  <c:v>1.55</c:v>
                </c:pt>
                <c:pt idx="6850">
                  <c:v>1.7500000000000027</c:v>
                </c:pt>
                <c:pt idx="6851">
                  <c:v>1.9400000000000004</c:v>
                </c:pt>
                <c:pt idx="6852">
                  <c:v>2.02</c:v>
                </c:pt>
                <c:pt idx="6853">
                  <c:v>1.85</c:v>
                </c:pt>
                <c:pt idx="6854">
                  <c:v>2.08</c:v>
                </c:pt>
                <c:pt idx="6855">
                  <c:v>1.8900000000000001</c:v>
                </c:pt>
                <c:pt idx="6856">
                  <c:v>1.9400000000000004</c:v>
                </c:pt>
                <c:pt idx="6857">
                  <c:v>2.3299999999999987</c:v>
                </c:pt>
                <c:pt idx="6858">
                  <c:v>1.7100000000000024</c:v>
                </c:pt>
                <c:pt idx="6859">
                  <c:v>1.8800000000000001</c:v>
                </c:pt>
                <c:pt idx="6860">
                  <c:v>1.41</c:v>
                </c:pt>
                <c:pt idx="6861">
                  <c:v>1.8800000000000001</c:v>
                </c:pt>
                <c:pt idx="6862">
                  <c:v>1.9400000000000004</c:v>
                </c:pt>
                <c:pt idx="6863">
                  <c:v>1.9</c:v>
                </c:pt>
                <c:pt idx="6864">
                  <c:v>2.11</c:v>
                </c:pt>
                <c:pt idx="6865">
                  <c:v>1.7600000000000027</c:v>
                </c:pt>
                <c:pt idx="6866">
                  <c:v>1.6400000000000001</c:v>
                </c:pt>
                <c:pt idx="6867">
                  <c:v>1.05</c:v>
                </c:pt>
                <c:pt idx="6868">
                  <c:v>1.44</c:v>
                </c:pt>
                <c:pt idx="6869">
                  <c:v>1.84</c:v>
                </c:pt>
                <c:pt idx="6870">
                  <c:v>1.7700000000000029</c:v>
                </c:pt>
                <c:pt idx="6871">
                  <c:v>1.36</c:v>
                </c:pt>
                <c:pt idx="6872">
                  <c:v>1.9600000000000004</c:v>
                </c:pt>
                <c:pt idx="6873">
                  <c:v>1.8900000000000001</c:v>
                </c:pt>
                <c:pt idx="6874">
                  <c:v>1.84</c:v>
                </c:pt>
                <c:pt idx="6875">
                  <c:v>1.87</c:v>
                </c:pt>
                <c:pt idx="6876">
                  <c:v>1.48</c:v>
                </c:pt>
                <c:pt idx="6877">
                  <c:v>1.9500000000000004</c:v>
                </c:pt>
                <c:pt idx="6878">
                  <c:v>1.91</c:v>
                </c:pt>
                <c:pt idx="6879">
                  <c:v>1.84</c:v>
                </c:pt>
                <c:pt idx="6880">
                  <c:v>1.85</c:v>
                </c:pt>
                <c:pt idx="6881">
                  <c:v>1.6700000000000021</c:v>
                </c:pt>
                <c:pt idx="6882">
                  <c:v>1.7900000000000029</c:v>
                </c:pt>
                <c:pt idx="6883">
                  <c:v>1.62</c:v>
                </c:pt>
                <c:pt idx="6884">
                  <c:v>2.13</c:v>
                </c:pt>
                <c:pt idx="6885">
                  <c:v>1.7700000000000029</c:v>
                </c:pt>
                <c:pt idx="6886">
                  <c:v>1.8</c:v>
                </c:pt>
                <c:pt idx="6887">
                  <c:v>1.85</c:v>
                </c:pt>
                <c:pt idx="6888">
                  <c:v>1.46</c:v>
                </c:pt>
                <c:pt idx="6889">
                  <c:v>1.7200000000000024</c:v>
                </c:pt>
                <c:pt idx="6890">
                  <c:v>1.53</c:v>
                </c:pt>
                <c:pt idx="6891">
                  <c:v>1.59</c:v>
                </c:pt>
                <c:pt idx="6892">
                  <c:v>1.84</c:v>
                </c:pt>
                <c:pt idx="6893">
                  <c:v>1.87</c:v>
                </c:pt>
                <c:pt idx="6894">
                  <c:v>1.82</c:v>
                </c:pt>
                <c:pt idx="6895">
                  <c:v>1.6</c:v>
                </c:pt>
                <c:pt idx="6896">
                  <c:v>1.7300000000000026</c:v>
                </c:pt>
                <c:pt idx="6897">
                  <c:v>1.6600000000000001</c:v>
                </c:pt>
                <c:pt idx="6898">
                  <c:v>2.2799999999999998</c:v>
                </c:pt>
                <c:pt idx="6899">
                  <c:v>1.6300000000000001</c:v>
                </c:pt>
                <c:pt idx="6900">
                  <c:v>1.82</c:v>
                </c:pt>
                <c:pt idx="6901">
                  <c:v>1.7300000000000026</c:v>
                </c:pt>
                <c:pt idx="6902">
                  <c:v>1.6</c:v>
                </c:pt>
                <c:pt idx="6903">
                  <c:v>1.48</c:v>
                </c:pt>
                <c:pt idx="6904">
                  <c:v>1.82</c:v>
                </c:pt>
                <c:pt idx="6905">
                  <c:v>1.7400000000000027</c:v>
                </c:pt>
                <c:pt idx="6906">
                  <c:v>1.31</c:v>
                </c:pt>
                <c:pt idx="6907">
                  <c:v>1.52</c:v>
                </c:pt>
                <c:pt idx="6908">
                  <c:v>1.51</c:v>
                </c:pt>
                <c:pt idx="6909">
                  <c:v>1.31</c:v>
                </c:pt>
                <c:pt idx="6910">
                  <c:v>1.4</c:v>
                </c:pt>
                <c:pt idx="6911">
                  <c:v>1.32</c:v>
                </c:pt>
                <c:pt idx="6912">
                  <c:v>1.01</c:v>
                </c:pt>
                <c:pt idx="6913">
                  <c:v>1.2</c:v>
                </c:pt>
                <c:pt idx="6914">
                  <c:v>1.31</c:v>
                </c:pt>
                <c:pt idx="6915">
                  <c:v>1.57</c:v>
                </c:pt>
                <c:pt idx="6916">
                  <c:v>1.4</c:v>
                </c:pt>
                <c:pt idx="6917">
                  <c:v>1.51</c:v>
                </c:pt>
                <c:pt idx="6918">
                  <c:v>1.3900000000000001</c:v>
                </c:pt>
                <c:pt idx="6919">
                  <c:v>1.45</c:v>
                </c:pt>
                <c:pt idx="6920">
                  <c:v>1.5</c:v>
                </c:pt>
                <c:pt idx="6921">
                  <c:v>1.8800000000000001</c:v>
                </c:pt>
                <c:pt idx="6922">
                  <c:v>1.9400000000000004</c:v>
                </c:pt>
                <c:pt idx="6923">
                  <c:v>1.8800000000000001</c:v>
                </c:pt>
                <c:pt idx="6924">
                  <c:v>1.81</c:v>
                </c:pt>
                <c:pt idx="6925">
                  <c:v>1.7600000000000027</c:v>
                </c:pt>
                <c:pt idx="6926">
                  <c:v>1.6700000000000021</c:v>
                </c:pt>
                <c:pt idx="6927">
                  <c:v>1.84</c:v>
                </c:pt>
                <c:pt idx="6928">
                  <c:v>2.0699999999999998</c:v>
                </c:pt>
                <c:pt idx="6929">
                  <c:v>1.5</c:v>
                </c:pt>
                <c:pt idx="6930">
                  <c:v>1.8900000000000001</c:v>
                </c:pt>
                <c:pt idx="6931">
                  <c:v>1.61</c:v>
                </c:pt>
                <c:pt idx="6932">
                  <c:v>1.6600000000000001</c:v>
                </c:pt>
                <c:pt idx="6933">
                  <c:v>1.6900000000000028</c:v>
                </c:pt>
                <c:pt idx="6934">
                  <c:v>1.41</c:v>
                </c:pt>
                <c:pt idx="6935">
                  <c:v>1.62</c:v>
                </c:pt>
                <c:pt idx="6936">
                  <c:v>2.66</c:v>
                </c:pt>
                <c:pt idx="6937">
                  <c:v>1.9600000000000004</c:v>
                </c:pt>
                <c:pt idx="6938">
                  <c:v>1.83</c:v>
                </c:pt>
                <c:pt idx="6939">
                  <c:v>1.6700000000000021</c:v>
                </c:pt>
                <c:pt idx="6940">
                  <c:v>1.6500000000000001</c:v>
                </c:pt>
                <c:pt idx="6941">
                  <c:v>1.86</c:v>
                </c:pt>
                <c:pt idx="6942">
                  <c:v>1.6700000000000021</c:v>
                </c:pt>
                <c:pt idx="6943">
                  <c:v>1.61</c:v>
                </c:pt>
                <c:pt idx="6944">
                  <c:v>1.35</c:v>
                </c:pt>
                <c:pt idx="6945">
                  <c:v>1.9200000000000004</c:v>
                </c:pt>
                <c:pt idx="6946">
                  <c:v>2.9</c:v>
                </c:pt>
                <c:pt idx="6947">
                  <c:v>1.58</c:v>
                </c:pt>
                <c:pt idx="6948">
                  <c:v>1.28</c:v>
                </c:pt>
                <c:pt idx="6949">
                  <c:v>1.2</c:v>
                </c:pt>
                <c:pt idx="6950">
                  <c:v>1.1499999999999968</c:v>
                </c:pt>
                <c:pt idx="6951">
                  <c:v>0.9700000000000002</c:v>
                </c:pt>
                <c:pt idx="6952">
                  <c:v>1.1000000000000001</c:v>
                </c:pt>
                <c:pt idx="6953">
                  <c:v>0.93</c:v>
                </c:pt>
                <c:pt idx="6954">
                  <c:v>1.1700000000000021</c:v>
                </c:pt>
                <c:pt idx="6955">
                  <c:v>1.33</c:v>
                </c:pt>
                <c:pt idx="6956">
                  <c:v>1.3900000000000001</c:v>
                </c:pt>
                <c:pt idx="6957">
                  <c:v>3.07</c:v>
                </c:pt>
                <c:pt idx="6958">
                  <c:v>1.1900000000000028</c:v>
                </c:pt>
                <c:pt idx="6959">
                  <c:v>1.21</c:v>
                </c:pt>
                <c:pt idx="6960">
                  <c:v>1.01</c:v>
                </c:pt>
                <c:pt idx="6961">
                  <c:v>1.1599999999999968</c:v>
                </c:pt>
                <c:pt idx="6962">
                  <c:v>1.31</c:v>
                </c:pt>
                <c:pt idx="6963">
                  <c:v>1.21</c:v>
                </c:pt>
                <c:pt idx="6964">
                  <c:v>1.32</c:v>
                </c:pt>
                <c:pt idx="6965">
                  <c:v>1.23</c:v>
                </c:pt>
                <c:pt idx="6966">
                  <c:v>1.22</c:v>
                </c:pt>
                <c:pt idx="6967">
                  <c:v>1.24</c:v>
                </c:pt>
                <c:pt idx="6968">
                  <c:v>1.44</c:v>
                </c:pt>
                <c:pt idx="6969">
                  <c:v>1.58</c:v>
                </c:pt>
                <c:pt idx="6970">
                  <c:v>1.9700000000000004</c:v>
                </c:pt>
                <c:pt idx="6971">
                  <c:v>1.62</c:v>
                </c:pt>
                <c:pt idx="6972">
                  <c:v>1.55</c:v>
                </c:pt>
                <c:pt idx="6973">
                  <c:v>1.6</c:v>
                </c:pt>
                <c:pt idx="6974">
                  <c:v>1.6700000000000021</c:v>
                </c:pt>
                <c:pt idx="6975">
                  <c:v>1.58</c:v>
                </c:pt>
                <c:pt idx="6976">
                  <c:v>1.7300000000000026</c:v>
                </c:pt>
                <c:pt idx="6977">
                  <c:v>1.53</c:v>
                </c:pt>
                <c:pt idx="6978">
                  <c:v>1.6700000000000021</c:v>
                </c:pt>
                <c:pt idx="6979">
                  <c:v>1.35</c:v>
                </c:pt>
                <c:pt idx="6980">
                  <c:v>1.52</c:v>
                </c:pt>
                <c:pt idx="6981">
                  <c:v>1.4</c:v>
                </c:pt>
                <c:pt idx="6982">
                  <c:v>1.56</c:v>
                </c:pt>
                <c:pt idx="6983">
                  <c:v>1.52</c:v>
                </c:pt>
                <c:pt idx="6984">
                  <c:v>1.53</c:v>
                </c:pt>
                <c:pt idx="6985">
                  <c:v>1.55</c:v>
                </c:pt>
                <c:pt idx="6986">
                  <c:v>1.37</c:v>
                </c:pt>
                <c:pt idx="6987">
                  <c:v>2.3499999999999988</c:v>
                </c:pt>
                <c:pt idx="6988">
                  <c:v>2.0499999999999998</c:v>
                </c:pt>
                <c:pt idx="6989">
                  <c:v>1.33</c:v>
                </c:pt>
                <c:pt idx="6990">
                  <c:v>1.3</c:v>
                </c:pt>
                <c:pt idx="6991">
                  <c:v>1.7800000000000029</c:v>
                </c:pt>
                <c:pt idx="6992">
                  <c:v>1.32</c:v>
                </c:pt>
                <c:pt idx="6993">
                  <c:v>1.23</c:v>
                </c:pt>
                <c:pt idx="6994">
                  <c:v>1.3800000000000001</c:v>
                </c:pt>
                <c:pt idx="6995">
                  <c:v>1.1100000000000001</c:v>
                </c:pt>
                <c:pt idx="6996">
                  <c:v>1.04</c:v>
                </c:pt>
                <c:pt idx="6997">
                  <c:v>1.2</c:v>
                </c:pt>
                <c:pt idx="6998">
                  <c:v>0.99</c:v>
                </c:pt>
                <c:pt idx="6999">
                  <c:v>1.1599999999999968</c:v>
                </c:pt>
                <c:pt idx="7000">
                  <c:v>1.22</c:v>
                </c:pt>
                <c:pt idx="7001">
                  <c:v>1.07</c:v>
                </c:pt>
                <c:pt idx="7002">
                  <c:v>1.28</c:v>
                </c:pt>
                <c:pt idx="7003">
                  <c:v>1.02</c:v>
                </c:pt>
                <c:pt idx="7004">
                  <c:v>1.1900000000000028</c:v>
                </c:pt>
                <c:pt idx="7005">
                  <c:v>0.96000000000000063</c:v>
                </c:pt>
                <c:pt idx="7006">
                  <c:v>1.1000000000000001</c:v>
                </c:pt>
                <c:pt idx="7007">
                  <c:v>0.88000000000000134</c:v>
                </c:pt>
                <c:pt idx="7008">
                  <c:v>0.9</c:v>
                </c:pt>
                <c:pt idx="7009">
                  <c:v>0.99</c:v>
                </c:pt>
                <c:pt idx="7010">
                  <c:v>1.01</c:v>
                </c:pt>
                <c:pt idx="7011">
                  <c:v>0.91</c:v>
                </c:pt>
                <c:pt idx="7012">
                  <c:v>0.99</c:v>
                </c:pt>
                <c:pt idx="7013">
                  <c:v>0.85000000000000064</c:v>
                </c:pt>
                <c:pt idx="7014">
                  <c:v>1.29</c:v>
                </c:pt>
                <c:pt idx="7015">
                  <c:v>1.02</c:v>
                </c:pt>
                <c:pt idx="7016">
                  <c:v>1.06</c:v>
                </c:pt>
                <c:pt idx="7017">
                  <c:v>1.01</c:v>
                </c:pt>
                <c:pt idx="7018">
                  <c:v>1.32</c:v>
                </c:pt>
                <c:pt idx="7019">
                  <c:v>1.32</c:v>
                </c:pt>
                <c:pt idx="7020">
                  <c:v>1.47</c:v>
                </c:pt>
                <c:pt idx="7021">
                  <c:v>1.45</c:v>
                </c:pt>
                <c:pt idx="7022">
                  <c:v>1.33</c:v>
                </c:pt>
                <c:pt idx="7023">
                  <c:v>1.49</c:v>
                </c:pt>
                <c:pt idx="7024">
                  <c:v>1.6500000000000001</c:v>
                </c:pt>
                <c:pt idx="7025">
                  <c:v>1.3800000000000001</c:v>
                </c:pt>
                <c:pt idx="7026">
                  <c:v>1.23</c:v>
                </c:pt>
                <c:pt idx="7027">
                  <c:v>1.31</c:v>
                </c:pt>
                <c:pt idx="7028">
                  <c:v>1.3900000000000001</c:v>
                </c:pt>
                <c:pt idx="7029">
                  <c:v>1.6800000000000028</c:v>
                </c:pt>
                <c:pt idx="7030">
                  <c:v>1.4</c:v>
                </c:pt>
                <c:pt idx="7031">
                  <c:v>1.27</c:v>
                </c:pt>
                <c:pt idx="7032">
                  <c:v>1.45</c:v>
                </c:pt>
                <c:pt idx="7033">
                  <c:v>1.35</c:v>
                </c:pt>
                <c:pt idx="7034">
                  <c:v>1.48</c:v>
                </c:pt>
                <c:pt idx="7035">
                  <c:v>1.46</c:v>
                </c:pt>
                <c:pt idx="7036">
                  <c:v>1.5</c:v>
                </c:pt>
                <c:pt idx="7037">
                  <c:v>1.28</c:v>
                </c:pt>
                <c:pt idx="7038">
                  <c:v>1.33</c:v>
                </c:pt>
                <c:pt idx="7039">
                  <c:v>1.27</c:v>
                </c:pt>
                <c:pt idx="7040">
                  <c:v>1.62</c:v>
                </c:pt>
                <c:pt idx="7041">
                  <c:v>1.2</c:v>
                </c:pt>
                <c:pt idx="7042">
                  <c:v>1.24</c:v>
                </c:pt>
                <c:pt idx="7043">
                  <c:v>0.96000000000000063</c:v>
                </c:pt>
                <c:pt idx="7044">
                  <c:v>1.3900000000000001</c:v>
                </c:pt>
                <c:pt idx="7045">
                  <c:v>0.98</c:v>
                </c:pt>
                <c:pt idx="7046">
                  <c:v>0.93</c:v>
                </c:pt>
                <c:pt idx="7047">
                  <c:v>1.08</c:v>
                </c:pt>
                <c:pt idx="7048">
                  <c:v>1.1399999999999968</c:v>
                </c:pt>
                <c:pt idx="7049">
                  <c:v>0.91</c:v>
                </c:pt>
                <c:pt idx="7050">
                  <c:v>1.1000000000000001</c:v>
                </c:pt>
                <c:pt idx="7051">
                  <c:v>1</c:v>
                </c:pt>
                <c:pt idx="7052">
                  <c:v>1.1299999999999968</c:v>
                </c:pt>
                <c:pt idx="7053">
                  <c:v>1.1800000000000028</c:v>
                </c:pt>
                <c:pt idx="7054">
                  <c:v>1.28</c:v>
                </c:pt>
                <c:pt idx="7055">
                  <c:v>0.83000000000000063</c:v>
                </c:pt>
                <c:pt idx="7056">
                  <c:v>0.85000000000000064</c:v>
                </c:pt>
                <c:pt idx="7057">
                  <c:v>1.02</c:v>
                </c:pt>
                <c:pt idx="7058">
                  <c:v>0.87000000000000144</c:v>
                </c:pt>
                <c:pt idx="7059">
                  <c:v>0.91</c:v>
                </c:pt>
                <c:pt idx="7060">
                  <c:v>1.1100000000000001</c:v>
                </c:pt>
                <c:pt idx="7061">
                  <c:v>0.84000000000000064</c:v>
                </c:pt>
                <c:pt idx="7062">
                  <c:v>0.92</c:v>
                </c:pt>
                <c:pt idx="7063">
                  <c:v>1.02</c:v>
                </c:pt>
                <c:pt idx="7064">
                  <c:v>1.1800000000000028</c:v>
                </c:pt>
                <c:pt idx="7065">
                  <c:v>1.22</c:v>
                </c:pt>
                <c:pt idx="7066">
                  <c:v>1.28</c:v>
                </c:pt>
                <c:pt idx="7067">
                  <c:v>1.4</c:v>
                </c:pt>
                <c:pt idx="7068">
                  <c:v>1.27</c:v>
                </c:pt>
                <c:pt idx="7069">
                  <c:v>1.6</c:v>
                </c:pt>
                <c:pt idx="7070">
                  <c:v>1.4</c:v>
                </c:pt>
                <c:pt idx="7071">
                  <c:v>1.6</c:v>
                </c:pt>
                <c:pt idx="7072">
                  <c:v>1.6900000000000028</c:v>
                </c:pt>
                <c:pt idx="7073">
                  <c:v>1.7500000000000027</c:v>
                </c:pt>
                <c:pt idx="7074">
                  <c:v>1.28</c:v>
                </c:pt>
                <c:pt idx="7075">
                  <c:v>1.1599999999999968</c:v>
                </c:pt>
                <c:pt idx="7076">
                  <c:v>1.9500000000000004</c:v>
                </c:pt>
                <c:pt idx="7077">
                  <c:v>1.57</c:v>
                </c:pt>
                <c:pt idx="7078">
                  <c:v>1.6900000000000028</c:v>
                </c:pt>
                <c:pt idx="7079">
                  <c:v>1.6</c:v>
                </c:pt>
                <c:pt idx="7080">
                  <c:v>1.1700000000000021</c:v>
                </c:pt>
                <c:pt idx="7081">
                  <c:v>1.26</c:v>
                </c:pt>
                <c:pt idx="7082">
                  <c:v>1.36</c:v>
                </c:pt>
                <c:pt idx="7083">
                  <c:v>1.62</c:v>
                </c:pt>
                <c:pt idx="7084">
                  <c:v>1.26</c:v>
                </c:pt>
                <c:pt idx="7085">
                  <c:v>1.37</c:v>
                </c:pt>
                <c:pt idx="7086">
                  <c:v>1.54</c:v>
                </c:pt>
                <c:pt idx="7087">
                  <c:v>1.3900000000000001</c:v>
                </c:pt>
                <c:pt idx="7088">
                  <c:v>1.42</c:v>
                </c:pt>
                <c:pt idx="7089">
                  <c:v>1.41</c:v>
                </c:pt>
                <c:pt idx="7090">
                  <c:v>1.35</c:v>
                </c:pt>
                <c:pt idx="7091">
                  <c:v>1.29</c:v>
                </c:pt>
                <c:pt idx="7092">
                  <c:v>1.1900000000000028</c:v>
                </c:pt>
                <c:pt idx="7093">
                  <c:v>1.3900000000000001</c:v>
                </c:pt>
                <c:pt idx="7094">
                  <c:v>1.7400000000000027</c:v>
                </c:pt>
                <c:pt idx="7095">
                  <c:v>1.1900000000000028</c:v>
                </c:pt>
                <c:pt idx="7096">
                  <c:v>1.03</c:v>
                </c:pt>
                <c:pt idx="7097">
                  <c:v>1.41</c:v>
                </c:pt>
                <c:pt idx="7098">
                  <c:v>1.41</c:v>
                </c:pt>
                <c:pt idx="7099">
                  <c:v>1.28</c:v>
                </c:pt>
                <c:pt idx="7100">
                  <c:v>1.0900000000000001</c:v>
                </c:pt>
                <c:pt idx="7101">
                  <c:v>1.29</c:v>
                </c:pt>
                <c:pt idx="7102">
                  <c:v>1.34</c:v>
                </c:pt>
                <c:pt idx="7103">
                  <c:v>1.0900000000000001</c:v>
                </c:pt>
                <c:pt idx="7104">
                  <c:v>1.1299999999999968</c:v>
                </c:pt>
                <c:pt idx="7105">
                  <c:v>1.04</c:v>
                </c:pt>
                <c:pt idx="7106">
                  <c:v>1.1000000000000001</c:v>
                </c:pt>
                <c:pt idx="7107">
                  <c:v>1</c:v>
                </c:pt>
                <c:pt idx="7108">
                  <c:v>1.25</c:v>
                </c:pt>
                <c:pt idx="7109">
                  <c:v>0.89000000000000135</c:v>
                </c:pt>
                <c:pt idx="7110">
                  <c:v>1.1299999999999968</c:v>
                </c:pt>
                <c:pt idx="7111">
                  <c:v>1.1499999999999968</c:v>
                </c:pt>
                <c:pt idx="7112">
                  <c:v>1.1700000000000021</c:v>
                </c:pt>
                <c:pt idx="7113">
                  <c:v>1.1200000000000001</c:v>
                </c:pt>
                <c:pt idx="7114">
                  <c:v>1.47</c:v>
                </c:pt>
                <c:pt idx="7115">
                  <c:v>1.53</c:v>
                </c:pt>
                <c:pt idx="7116">
                  <c:v>1.34</c:v>
                </c:pt>
                <c:pt idx="7117">
                  <c:v>1.51</c:v>
                </c:pt>
                <c:pt idx="7118">
                  <c:v>1.25</c:v>
                </c:pt>
                <c:pt idx="7119">
                  <c:v>1.1499999999999968</c:v>
                </c:pt>
                <c:pt idx="7120">
                  <c:v>1.32</c:v>
                </c:pt>
                <c:pt idx="7121">
                  <c:v>1.27</c:v>
                </c:pt>
                <c:pt idx="7122">
                  <c:v>1.56</c:v>
                </c:pt>
                <c:pt idx="7123">
                  <c:v>1.8900000000000001</c:v>
                </c:pt>
                <c:pt idx="7124">
                  <c:v>1.43</c:v>
                </c:pt>
                <c:pt idx="7125">
                  <c:v>1.41</c:v>
                </c:pt>
                <c:pt idx="7126">
                  <c:v>1.54</c:v>
                </c:pt>
                <c:pt idx="7127">
                  <c:v>1.6</c:v>
                </c:pt>
                <c:pt idx="7128">
                  <c:v>1.4</c:v>
                </c:pt>
                <c:pt idx="7129">
                  <c:v>1.9600000000000004</c:v>
                </c:pt>
                <c:pt idx="7130">
                  <c:v>1.7600000000000027</c:v>
                </c:pt>
                <c:pt idx="7131">
                  <c:v>1.51</c:v>
                </c:pt>
                <c:pt idx="7132">
                  <c:v>1.6700000000000021</c:v>
                </c:pt>
                <c:pt idx="7133">
                  <c:v>1.61</c:v>
                </c:pt>
                <c:pt idx="7134">
                  <c:v>2.02</c:v>
                </c:pt>
                <c:pt idx="7135">
                  <c:v>1.52</c:v>
                </c:pt>
                <c:pt idx="7136">
                  <c:v>1.37</c:v>
                </c:pt>
                <c:pt idx="7137">
                  <c:v>1.55</c:v>
                </c:pt>
                <c:pt idx="7138">
                  <c:v>1.37</c:v>
                </c:pt>
                <c:pt idx="7139">
                  <c:v>1.55</c:v>
                </c:pt>
                <c:pt idx="7140">
                  <c:v>1.1700000000000021</c:v>
                </c:pt>
                <c:pt idx="7141">
                  <c:v>0.98</c:v>
                </c:pt>
                <c:pt idx="7142">
                  <c:v>1.54</c:v>
                </c:pt>
                <c:pt idx="7143">
                  <c:v>1.52</c:v>
                </c:pt>
                <c:pt idx="7144">
                  <c:v>1.46</c:v>
                </c:pt>
                <c:pt idx="7145">
                  <c:v>1.61</c:v>
                </c:pt>
                <c:pt idx="7146">
                  <c:v>1.6500000000000001</c:v>
                </c:pt>
                <c:pt idx="7147">
                  <c:v>1.33</c:v>
                </c:pt>
                <c:pt idx="7148">
                  <c:v>1.7400000000000027</c:v>
                </c:pt>
                <c:pt idx="7149">
                  <c:v>1.24</c:v>
                </c:pt>
                <c:pt idx="7150">
                  <c:v>1.1399999999999968</c:v>
                </c:pt>
                <c:pt idx="7151">
                  <c:v>1.7200000000000024</c:v>
                </c:pt>
                <c:pt idx="7152">
                  <c:v>1.1700000000000021</c:v>
                </c:pt>
                <c:pt idx="7153">
                  <c:v>1.26</c:v>
                </c:pt>
                <c:pt idx="7154">
                  <c:v>1.05</c:v>
                </c:pt>
                <c:pt idx="7155">
                  <c:v>1.03</c:v>
                </c:pt>
                <c:pt idx="7156">
                  <c:v>1.5</c:v>
                </c:pt>
                <c:pt idx="7157">
                  <c:v>1.04</c:v>
                </c:pt>
                <c:pt idx="7158">
                  <c:v>0.98</c:v>
                </c:pt>
                <c:pt idx="7159">
                  <c:v>1.07</c:v>
                </c:pt>
                <c:pt idx="7160">
                  <c:v>1.31</c:v>
                </c:pt>
                <c:pt idx="7161">
                  <c:v>1.1800000000000028</c:v>
                </c:pt>
                <c:pt idx="7162">
                  <c:v>1.33</c:v>
                </c:pt>
                <c:pt idx="7163">
                  <c:v>1.26</c:v>
                </c:pt>
                <c:pt idx="7164">
                  <c:v>1.27</c:v>
                </c:pt>
                <c:pt idx="7165">
                  <c:v>1.43</c:v>
                </c:pt>
                <c:pt idx="7166">
                  <c:v>1.33</c:v>
                </c:pt>
                <c:pt idx="7167">
                  <c:v>1.31</c:v>
                </c:pt>
                <c:pt idx="7168">
                  <c:v>2.04</c:v>
                </c:pt>
                <c:pt idx="7169">
                  <c:v>1.34</c:v>
                </c:pt>
                <c:pt idx="7170">
                  <c:v>3.23</c:v>
                </c:pt>
                <c:pt idx="7171">
                  <c:v>1.3900000000000001</c:v>
                </c:pt>
                <c:pt idx="7172">
                  <c:v>1.3800000000000001</c:v>
                </c:pt>
                <c:pt idx="7173">
                  <c:v>1.44</c:v>
                </c:pt>
                <c:pt idx="7174">
                  <c:v>1.26</c:v>
                </c:pt>
                <c:pt idx="7175">
                  <c:v>1.33</c:v>
                </c:pt>
                <c:pt idx="7176">
                  <c:v>1.21</c:v>
                </c:pt>
                <c:pt idx="7177">
                  <c:v>1.59</c:v>
                </c:pt>
                <c:pt idx="7178">
                  <c:v>1.8</c:v>
                </c:pt>
                <c:pt idx="7179">
                  <c:v>1.45</c:v>
                </c:pt>
                <c:pt idx="7180">
                  <c:v>2.0699999999999998</c:v>
                </c:pt>
                <c:pt idx="7181">
                  <c:v>1.7900000000000029</c:v>
                </c:pt>
                <c:pt idx="7182">
                  <c:v>1.54</c:v>
                </c:pt>
                <c:pt idx="7183">
                  <c:v>1.49</c:v>
                </c:pt>
                <c:pt idx="7184">
                  <c:v>1.6300000000000001</c:v>
                </c:pt>
                <c:pt idx="7185">
                  <c:v>0.98</c:v>
                </c:pt>
                <c:pt idx="7186">
                  <c:v>1.49</c:v>
                </c:pt>
                <c:pt idx="7187">
                  <c:v>1.1700000000000021</c:v>
                </c:pt>
                <c:pt idx="7188">
                  <c:v>1.6300000000000001</c:v>
                </c:pt>
                <c:pt idx="7189">
                  <c:v>1.85</c:v>
                </c:pt>
                <c:pt idx="7190">
                  <c:v>1.44</c:v>
                </c:pt>
                <c:pt idx="7191">
                  <c:v>1.04</c:v>
                </c:pt>
                <c:pt idx="7192">
                  <c:v>1.1200000000000001</c:v>
                </c:pt>
                <c:pt idx="7193">
                  <c:v>0.98</c:v>
                </c:pt>
                <c:pt idx="7194">
                  <c:v>1.31</c:v>
                </c:pt>
                <c:pt idx="7195">
                  <c:v>1.37</c:v>
                </c:pt>
                <c:pt idx="7196">
                  <c:v>1.6700000000000021</c:v>
                </c:pt>
                <c:pt idx="7197">
                  <c:v>1.53</c:v>
                </c:pt>
                <c:pt idx="7198">
                  <c:v>1.49</c:v>
                </c:pt>
                <c:pt idx="7199">
                  <c:v>1.4</c:v>
                </c:pt>
                <c:pt idx="7200">
                  <c:v>1.57</c:v>
                </c:pt>
                <c:pt idx="7201">
                  <c:v>1.3</c:v>
                </c:pt>
                <c:pt idx="7202">
                  <c:v>1.24</c:v>
                </c:pt>
                <c:pt idx="7203">
                  <c:v>1.29</c:v>
                </c:pt>
                <c:pt idx="7204">
                  <c:v>1.22</c:v>
                </c:pt>
                <c:pt idx="7205">
                  <c:v>1.1499999999999968</c:v>
                </c:pt>
                <c:pt idx="7206">
                  <c:v>1.31</c:v>
                </c:pt>
                <c:pt idx="7207">
                  <c:v>1.61</c:v>
                </c:pt>
                <c:pt idx="7208">
                  <c:v>1.56</c:v>
                </c:pt>
                <c:pt idx="7209">
                  <c:v>1.6</c:v>
                </c:pt>
                <c:pt idx="7210">
                  <c:v>1.7700000000000029</c:v>
                </c:pt>
                <c:pt idx="7211">
                  <c:v>1.3900000000000001</c:v>
                </c:pt>
                <c:pt idx="7212">
                  <c:v>2.29</c:v>
                </c:pt>
                <c:pt idx="7213">
                  <c:v>1.35</c:v>
                </c:pt>
                <c:pt idx="7214">
                  <c:v>1.47</c:v>
                </c:pt>
                <c:pt idx="7215">
                  <c:v>1.41</c:v>
                </c:pt>
                <c:pt idx="7216">
                  <c:v>1.52</c:v>
                </c:pt>
                <c:pt idx="7217">
                  <c:v>1.3800000000000001</c:v>
                </c:pt>
                <c:pt idx="7218">
                  <c:v>2.08</c:v>
                </c:pt>
                <c:pt idx="7219">
                  <c:v>1.7200000000000024</c:v>
                </c:pt>
                <c:pt idx="7220">
                  <c:v>1.51</c:v>
                </c:pt>
                <c:pt idx="7221">
                  <c:v>1.6600000000000001</c:v>
                </c:pt>
                <c:pt idx="7222">
                  <c:v>1.36</c:v>
                </c:pt>
                <c:pt idx="7223">
                  <c:v>3.92</c:v>
                </c:pt>
                <c:pt idx="7224">
                  <c:v>1.7900000000000029</c:v>
                </c:pt>
                <c:pt idx="7225">
                  <c:v>1.6700000000000021</c:v>
                </c:pt>
                <c:pt idx="7226">
                  <c:v>1.41</c:v>
                </c:pt>
                <c:pt idx="7227">
                  <c:v>4</c:v>
                </c:pt>
                <c:pt idx="7228">
                  <c:v>1.49</c:v>
                </c:pt>
                <c:pt idx="7229">
                  <c:v>1.31</c:v>
                </c:pt>
                <c:pt idx="7230">
                  <c:v>1.8</c:v>
                </c:pt>
                <c:pt idx="7231">
                  <c:v>2.54</c:v>
                </c:pt>
                <c:pt idx="7232">
                  <c:v>1.6500000000000001</c:v>
                </c:pt>
                <c:pt idx="7233">
                  <c:v>1.23</c:v>
                </c:pt>
                <c:pt idx="7234">
                  <c:v>1.32</c:v>
                </c:pt>
                <c:pt idx="7235">
                  <c:v>2.48</c:v>
                </c:pt>
                <c:pt idx="7236">
                  <c:v>1.1599999999999968</c:v>
                </c:pt>
                <c:pt idx="7237">
                  <c:v>0.93</c:v>
                </c:pt>
                <c:pt idx="7238">
                  <c:v>1.02</c:v>
                </c:pt>
                <c:pt idx="7239">
                  <c:v>1.22</c:v>
                </c:pt>
                <c:pt idx="7240">
                  <c:v>1.1299999999999968</c:v>
                </c:pt>
                <c:pt idx="7241">
                  <c:v>1.07</c:v>
                </c:pt>
                <c:pt idx="7242">
                  <c:v>1.26</c:v>
                </c:pt>
                <c:pt idx="7243">
                  <c:v>1.22</c:v>
                </c:pt>
                <c:pt idx="7244">
                  <c:v>1.1000000000000001</c:v>
                </c:pt>
                <c:pt idx="7245">
                  <c:v>1.03</c:v>
                </c:pt>
                <c:pt idx="7246">
                  <c:v>1.1100000000000001</c:v>
                </c:pt>
                <c:pt idx="7247">
                  <c:v>1.07</c:v>
                </c:pt>
                <c:pt idx="7248">
                  <c:v>1.1299999999999968</c:v>
                </c:pt>
                <c:pt idx="7249">
                  <c:v>1.21</c:v>
                </c:pt>
                <c:pt idx="7250">
                  <c:v>1.6800000000000028</c:v>
                </c:pt>
                <c:pt idx="7251">
                  <c:v>1.3</c:v>
                </c:pt>
                <c:pt idx="7252">
                  <c:v>1.2</c:v>
                </c:pt>
                <c:pt idx="7253">
                  <c:v>1.42</c:v>
                </c:pt>
                <c:pt idx="7254">
                  <c:v>1.27</c:v>
                </c:pt>
                <c:pt idx="7255">
                  <c:v>1.3900000000000001</c:v>
                </c:pt>
                <c:pt idx="7256">
                  <c:v>1.24</c:v>
                </c:pt>
                <c:pt idx="7257">
                  <c:v>1.37</c:v>
                </c:pt>
                <c:pt idx="7258">
                  <c:v>1.3900000000000001</c:v>
                </c:pt>
                <c:pt idx="7259">
                  <c:v>1.53</c:v>
                </c:pt>
                <c:pt idx="7260">
                  <c:v>1.31</c:v>
                </c:pt>
                <c:pt idx="7261">
                  <c:v>1.25</c:v>
                </c:pt>
                <c:pt idx="7262">
                  <c:v>1.26</c:v>
                </c:pt>
                <c:pt idx="7263">
                  <c:v>1.3900000000000001</c:v>
                </c:pt>
                <c:pt idx="7264">
                  <c:v>1.45</c:v>
                </c:pt>
                <c:pt idx="7265">
                  <c:v>1.9500000000000004</c:v>
                </c:pt>
                <c:pt idx="7266">
                  <c:v>1.41</c:v>
                </c:pt>
                <c:pt idx="7267">
                  <c:v>1.36</c:v>
                </c:pt>
                <c:pt idx="7268">
                  <c:v>1.1900000000000028</c:v>
                </c:pt>
                <c:pt idx="7269">
                  <c:v>1.29</c:v>
                </c:pt>
                <c:pt idx="7270">
                  <c:v>1.22</c:v>
                </c:pt>
                <c:pt idx="7271">
                  <c:v>1.29</c:v>
                </c:pt>
                <c:pt idx="7272">
                  <c:v>1.7500000000000027</c:v>
                </c:pt>
                <c:pt idx="7273">
                  <c:v>1.34</c:v>
                </c:pt>
                <c:pt idx="7274">
                  <c:v>1.27</c:v>
                </c:pt>
                <c:pt idx="7275">
                  <c:v>1.26</c:v>
                </c:pt>
                <c:pt idx="7276">
                  <c:v>1.3</c:v>
                </c:pt>
                <c:pt idx="7277">
                  <c:v>1.36</c:v>
                </c:pt>
                <c:pt idx="7278">
                  <c:v>1.08</c:v>
                </c:pt>
                <c:pt idx="7279">
                  <c:v>1.51</c:v>
                </c:pt>
                <c:pt idx="7280">
                  <c:v>1.27</c:v>
                </c:pt>
                <c:pt idx="7281">
                  <c:v>1.1499999999999968</c:v>
                </c:pt>
                <c:pt idx="7282">
                  <c:v>1.1800000000000028</c:v>
                </c:pt>
                <c:pt idx="7283">
                  <c:v>1.0900000000000001</c:v>
                </c:pt>
                <c:pt idx="7284">
                  <c:v>1.1900000000000028</c:v>
                </c:pt>
                <c:pt idx="7285">
                  <c:v>1.1800000000000028</c:v>
                </c:pt>
                <c:pt idx="7286">
                  <c:v>1.2</c:v>
                </c:pt>
                <c:pt idx="7287">
                  <c:v>1.1100000000000001</c:v>
                </c:pt>
                <c:pt idx="7288">
                  <c:v>1.1700000000000021</c:v>
                </c:pt>
                <c:pt idx="7289">
                  <c:v>1.21</c:v>
                </c:pt>
                <c:pt idx="7290">
                  <c:v>1.04</c:v>
                </c:pt>
                <c:pt idx="7291">
                  <c:v>1.1000000000000001</c:v>
                </c:pt>
                <c:pt idx="7292">
                  <c:v>1.28</c:v>
                </c:pt>
                <c:pt idx="7293">
                  <c:v>1.02</c:v>
                </c:pt>
                <c:pt idx="7294">
                  <c:v>1.0900000000000001</c:v>
                </c:pt>
                <c:pt idx="7295">
                  <c:v>1.06</c:v>
                </c:pt>
                <c:pt idx="7296">
                  <c:v>1.1499999999999968</c:v>
                </c:pt>
                <c:pt idx="7297">
                  <c:v>1.1399999999999968</c:v>
                </c:pt>
                <c:pt idx="7298">
                  <c:v>1.06</c:v>
                </c:pt>
                <c:pt idx="7299">
                  <c:v>1.1900000000000028</c:v>
                </c:pt>
                <c:pt idx="7300">
                  <c:v>1.1200000000000001</c:v>
                </c:pt>
                <c:pt idx="7301">
                  <c:v>1.24</c:v>
                </c:pt>
                <c:pt idx="7302">
                  <c:v>1.21</c:v>
                </c:pt>
                <c:pt idx="7303">
                  <c:v>1.25</c:v>
                </c:pt>
                <c:pt idx="7304">
                  <c:v>1.1100000000000001</c:v>
                </c:pt>
                <c:pt idx="7305">
                  <c:v>1.22</c:v>
                </c:pt>
                <c:pt idx="7306">
                  <c:v>1.3900000000000001</c:v>
                </c:pt>
                <c:pt idx="7307">
                  <c:v>1.36</c:v>
                </c:pt>
                <c:pt idx="7308">
                  <c:v>1.1700000000000021</c:v>
                </c:pt>
                <c:pt idx="7309">
                  <c:v>1.32</c:v>
                </c:pt>
                <c:pt idx="7310">
                  <c:v>1.54</c:v>
                </c:pt>
                <c:pt idx="7311">
                  <c:v>1.24</c:v>
                </c:pt>
                <c:pt idx="7312">
                  <c:v>1.58</c:v>
                </c:pt>
                <c:pt idx="7313">
                  <c:v>1.29</c:v>
                </c:pt>
                <c:pt idx="7314">
                  <c:v>1.34</c:v>
                </c:pt>
                <c:pt idx="7315">
                  <c:v>1.22</c:v>
                </c:pt>
                <c:pt idx="7316">
                  <c:v>1.1800000000000028</c:v>
                </c:pt>
                <c:pt idx="7317">
                  <c:v>1.36</c:v>
                </c:pt>
                <c:pt idx="7318">
                  <c:v>1.1700000000000021</c:v>
                </c:pt>
                <c:pt idx="7319">
                  <c:v>1.59</c:v>
                </c:pt>
                <c:pt idx="7320">
                  <c:v>1.51</c:v>
                </c:pt>
                <c:pt idx="7321">
                  <c:v>1.1499999999999968</c:v>
                </c:pt>
                <c:pt idx="7322">
                  <c:v>1.1900000000000028</c:v>
                </c:pt>
                <c:pt idx="7323">
                  <c:v>1.1900000000000028</c:v>
                </c:pt>
                <c:pt idx="7324">
                  <c:v>1.1900000000000028</c:v>
                </c:pt>
                <c:pt idx="7325">
                  <c:v>1.5</c:v>
                </c:pt>
                <c:pt idx="7326">
                  <c:v>1.5</c:v>
                </c:pt>
                <c:pt idx="7327">
                  <c:v>1.43</c:v>
                </c:pt>
                <c:pt idx="7328">
                  <c:v>1.37</c:v>
                </c:pt>
                <c:pt idx="7329">
                  <c:v>1.22</c:v>
                </c:pt>
                <c:pt idx="7330">
                  <c:v>1.0900000000000001</c:v>
                </c:pt>
                <c:pt idx="7331">
                  <c:v>1.1700000000000021</c:v>
                </c:pt>
                <c:pt idx="7332">
                  <c:v>1.25</c:v>
                </c:pt>
                <c:pt idx="7333">
                  <c:v>1.22</c:v>
                </c:pt>
                <c:pt idx="7334">
                  <c:v>1.21</c:v>
                </c:pt>
                <c:pt idx="7335">
                  <c:v>1.2</c:v>
                </c:pt>
                <c:pt idx="7336">
                  <c:v>1.29</c:v>
                </c:pt>
                <c:pt idx="7337">
                  <c:v>1.31</c:v>
                </c:pt>
                <c:pt idx="7338">
                  <c:v>1.25</c:v>
                </c:pt>
                <c:pt idx="7339">
                  <c:v>1.24</c:v>
                </c:pt>
                <c:pt idx="7340">
                  <c:v>1.3800000000000001</c:v>
                </c:pt>
                <c:pt idx="7341">
                  <c:v>1.21</c:v>
                </c:pt>
                <c:pt idx="7342">
                  <c:v>1.43</c:v>
                </c:pt>
                <c:pt idx="7343">
                  <c:v>1.22</c:v>
                </c:pt>
                <c:pt idx="7344">
                  <c:v>1.1200000000000001</c:v>
                </c:pt>
                <c:pt idx="7345">
                  <c:v>1.46</c:v>
                </c:pt>
                <c:pt idx="7346">
                  <c:v>1.58</c:v>
                </c:pt>
                <c:pt idx="7347">
                  <c:v>1.27</c:v>
                </c:pt>
                <c:pt idx="7348">
                  <c:v>1.49</c:v>
                </c:pt>
                <c:pt idx="7349">
                  <c:v>1.22</c:v>
                </c:pt>
                <c:pt idx="7350">
                  <c:v>1.55</c:v>
                </c:pt>
                <c:pt idx="7351">
                  <c:v>1.3800000000000001</c:v>
                </c:pt>
                <c:pt idx="7352">
                  <c:v>1.7300000000000026</c:v>
                </c:pt>
                <c:pt idx="7353">
                  <c:v>1.48</c:v>
                </c:pt>
                <c:pt idx="7354">
                  <c:v>1.4</c:v>
                </c:pt>
                <c:pt idx="7355">
                  <c:v>1.7500000000000027</c:v>
                </c:pt>
                <c:pt idx="7356">
                  <c:v>1.4</c:v>
                </c:pt>
                <c:pt idx="7357">
                  <c:v>1.55</c:v>
                </c:pt>
                <c:pt idx="7358">
                  <c:v>1.7100000000000024</c:v>
                </c:pt>
                <c:pt idx="7359">
                  <c:v>1.6900000000000028</c:v>
                </c:pt>
                <c:pt idx="7360">
                  <c:v>1.7200000000000024</c:v>
                </c:pt>
                <c:pt idx="7361">
                  <c:v>1.6800000000000028</c:v>
                </c:pt>
                <c:pt idx="7362">
                  <c:v>1.6300000000000001</c:v>
                </c:pt>
                <c:pt idx="7363">
                  <c:v>1.82</c:v>
                </c:pt>
                <c:pt idx="7364">
                  <c:v>1.51</c:v>
                </c:pt>
                <c:pt idx="7365">
                  <c:v>1.48</c:v>
                </c:pt>
                <c:pt idx="7366">
                  <c:v>1.49</c:v>
                </c:pt>
                <c:pt idx="7367">
                  <c:v>1.54</c:v>
                </c:pt>
                <c:pt idx="7368">
                  <c:v>1.35</c:v>
                </c:pt>
                <c:pt idx="7369">
                  <c:v>1.7100000000000024</c:v>
                </c:pt>
                <c:pt idx="7370">
                  <c:v>1.47</c:v>
                </c:pt>
                <c:pt idx="7371">
                  <c:v>1.7500000000000027</c:v>
                </c:pt>
                <c:pt idx="7372">
                  <c:v>1.8</c:v>
                </c:pt>
                <c:pt idx="7373">
                  <c:v>1.53</c:v>
                </c:pt>
                <c:pt idx="7374">
                  <c:v>1.57</c:v>
                </c:pt>
                <c:pt idx="7375">
                  <c:v>1.43</c:v>
                </c:pt>
                <c:pt idx="7376">
                  <c:v>1.36</c:v>
                </c:pt>
                <c:pt idx="7377">
                  <c:v>1.42</c:v>
                </c:pt>
                <c:pt idx="7378">
                  <c:v>1.24</c:v>
                </c:pt>
                <c:pt idx="7379">
                  <c:v>1.42</c:v>
                </c:pt>
                <c:pt idx="7380">
                  <c:v>1.28</c:v>
                </c:pt>
                <c:pt idx="7381">
                  <c:v>1.31</c:v>
                </c:pt>
                <c:pt idx="7382">
                  <c:v>1.34</c:v>
                </c:pt>
                <c:pt idx="7383">
                  <c:v>1.21</c:v>
                </c:pt>
                <c:pt idx="7384">
                  <c:v>1.28</c:v>
                </c:pt>
                <c:pt idx="7385">
                  <c:v>1.33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4D-0D49-A413-7624F8CF5AE9}"/>
            </c:ext>
          </c:extLst>
        </c:ser>
        <c:ser>
          <c:idx val="3"/>
          <c:order val="1"/>
          <c:tx>
            <c:strRef>
              <c:f>E02013A!$G$1</c:f>
              <c:strCache>
                <c:ptCount val="1"/>
                <c:pt idx="0">
                  <c:v>BGA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E02013A!$C$2:$C$7387</c:f>
              <c:numCache>
                <c:formatCode>dd/mm/yyyy</c:formatCode>
                <c:ptCount val="7386"/>
                <c:pt idx="0">
                  <c:v>41643.501273148213</c:v>
                </c:pt>
                <c:pt idx="1">
                  <c:v>41643.522106481476</c:v>
                </c:pt>
                <c:pt idx="2">
                  <c:v>41643.542939814812</c:v>
                </c:pt>
                <c:pt idx="3">
                  <c:v>41643.563773148147</c:v>
                </c:pt>
                <c:pt idx="4">
                  <c:v>41643.584606481483</c:v>
                </c:pt>
                <c:pt idx="5">
                  <c:v>41643.605208333334</c:v>
                </c:pt>
                <c:pt idx="6">
                  <c:v>41643.626041666575</c:v>
                </c:pt>
                <c:pt idx="7">
                  <c:v>41643.647106481476</c:v>
                </c:pt>
                <c:pt idx="8">
                  <c:v>41643.667939814804</c:v>
                </c:pt>
                <c:pt idx="9">
                  <c:v>41643.688773148213</c:v>
                </c:pt>
                <c:pt idx="10">
                  <c:v>41643.709606481476</c:v>
                </c:pt>
                <c:pt idx="11">
                  <c:v>41643.730439814804</c:v>
                </c:pt>
                <c:pt idx="12">
                  <c:v>41643.751273148213</c:v>
                </c:pt>
                <c:pt idx="13">
                  <c:v>41643.772002314814</c:v>
                </c:pt>
                <c:pt idx="14">
                  <c:v>41643.792939814804</c:v>
                </c:pt>
                <c:pt idx="15">
                  <c:v>41643.813773148213</c:v>
                </c:pt>
                <c:pt idx="16">
                  <c:v>41643.834606481483</c:v>
                </c:pt>
                <c:pt idx="17">
                  <c:v>41643.855439814812</c:v>
                </c:pt>
                <c:pt idx="18">
                  <c:v>41643.876273148329</c:v>
                </c:pt>
                <c:pt idx="19">
                  <c:v>41643.897106481476</c:v>
                </c:pt>
                <c:pt idx="20">
                  <c:v>41643.917939814812</c:v>
                </c:pt>
                <c:pt idx="21">
                  <c:v>41643.938773148213</c:v>
                </c:pt>
                <c:pt idx="22">
                  <c:v>41643.959606481483</c:v>
                </c:pt>
                <c:pt idx="23">
                  <c:v>41643.980439814812</c:v>
                </c:pt>
                <c:pt idx="24">
                  <c:v>41644.001273148213</c:v>
                </c:pt>
                <c:pt idx="25">
                  <c:v>41644.022106481476</c:v>
                </c:pt>
                <c:pt idx="26">
                  <c:v>41644.042939814812</c:v>
                </c:pt>
                <c:pt idx="27">
                  <c:v>41644.063773148147</c:v>
                </c:pt>
                <c:pt idx="28">
                  <c:v>41644.084606481483</c:v>
                </c:pt>
                <c:pt idx="29">
                  <c:v>41644.105439814804</c:v>
                </c:pt>
                <c:pt idx="30">
                  <c:v>41644.126273148213</c:v>
                </c:pt>
                <c:pt idx="31">
                  <c:v>41644.146886574083</c:v>
                </c:pt>
                <c:pt idx="32">
                  <c:v>41644.167939814804</c:v>
                </c:pt>
                <c:pt idx="33">
                  <c:v>41644.188773148213</c:v>
                </c:pt>
                <c:pt idx="34">
                  <c:v>41644.209606481476</c:v>
                </c:pt>
                <c:pt idx="35">
                  <c:v>41644.230439814804</c:v>
                </c:pt>
                <c:pt idx="36">
                  <c:v>41644.251273148213</c:v>
                </c:pt>
                <c:pt idx="37">
                  <c:v>41644.272106481476</c:v>
                </c:pt>
                <c:pt idx="38">
                  <c:v>41644.292939814804</c:v>
                </c:pt>
                <c:pt idx="39">
                  <c:v>41644.313773148213</c:v>
                </c:pt>
                <c:pt idx="40">
                  <c:v>41644.334606481483</c:v>
                </c:pt>
                <c:pt idx="41">
                  <c:v>41644.355439814812</c:v>
                </c:pt>
                <c:pt idx="42">
                  <c:v>41644.376273148329</c:v>
                </c:pt>
                <c:pt idx="43">
                  <c:v>41644.397106481476</c:v>
                </c:pt>
                <c:pt idx="44">
                  <c:v>41644.417939814812</c:v>
                </c:pt>
                <c:pt idx="45">
                  <c:v>41644.438773148213</c:v>
                </c:pt>
                <c:pt idx="46">
                  <c:v>41644.459606481483</c:v>
                </c:pt>
                <c:pt idx="47">
                  <c:v>41644.480439814812</c:v>
                </c:pt>
                <c:pt idx="48">
                  <c:v>41644.501273148213</c:v>
                </c:pt>
                <c:pt idx="49">
                  <c:v>41644.522106481476</c:v>
                </c:pt>
                <c:pt idx="50">
                  <c:v>41644.542939814812</c:v>
                </c:pt>
                <c:pt idx="51">
                  <c:v>41644.563773148147</c:v>
                </c:pt>
                <c:pt idx="52">
                  <c:v>41644.584606481483</c:v>
                </c:pt>
                <c:pt idx="53">
                  <c:v>41644.605439814804</c:v>
                </c:pt>
                <c:pt idx="54">
                  <c:v>41644.626273148213</c:v>
                </c:pt>
                <c:pt idx="55">
                  <c:v>41644.646875000013</c:v>
                </c:pt>
                <c:pt idx="56">
                  <c:v>41644.667939814804</c:v>
                </c:pt>
                <c:pt idx="57">
                  <c:v>41644.688773148213</c:v>
                </c:pt>
                <c:pt idx="58">
                  <c:v>41644.709606481476</c:v>
                </c:pt>
                <c:pt idx="59">
                  <c:v>41644.730439814804</c:v>
                </c:pt>
                <c:pt idx="60">
                  <c:v>41644.751041666575</c:v>
                </c:pt>
                <c:pt idx="61">
                  <c:v>41644.772106481476</c:v>
                </c:pt>
                <c:pt idx="62">
                  <c:v>41644.792939814804</c:v>
                </c:pt>
                <c:pt idx="63">
                  <c:v>41644.813773148213</c:v>
                </c:pt>
                <c:pt idx="64">
                  <c:v>41644.834606481483</c:v>
                </c:pt>
                <c:pt idx="65">
                  <c:v>41644.855439814812</c:v>
                </c:pt>
                <c:pt idx="66">
                  <c:v>41644.876273148329</c:v>
                </c:pt>
                <c:pt idx="67">
                  <c:v>41644.897106481476</c:v>
                </c:pt>
                <c:pt idx="68">
                  <c:v>41644.917939814812</c:v>
                </c:pt>
                <c:pt idx="69">
                  <c:v>41644.938773148213</c:v>
                </c:pt>
                <c:pt idx="70">
                  <c:v>41644.959606481483</c:v>
                </c:pt>
                <c:pt idx="71">
                  <c:v>41644.980439814812</c:v>
                </c:pt>
                <c:pt idx="72">
                  <c:v>41645.001273148213</c:v>
                </c:pt>
                <c:pt idx="73">
                  <c:v>41645.022106481476</c:v>
                </c:pt>
                <c:pt idx="74">
                  <c:v>41645.042708333334</c:v>
                </c:pt>
                <c:pt idx="75">
                  <c:v>41645.063773148147</c:v>
                </c:pt>
                <c:pt idx="76">
                  <c:v>41645.084606481483</c:v>
                </c:pt>
                <c:pt idx="77">
                  <c:v>41645.105439814804</c:v>
                </c:pt>
                <c:pt idx="78">
                  <c:v>41645.126273148213</c:v>
                </c:pt>
                <c:pt idx="79">
                  <c:v>41645.147106481476</c:v>
                </c:pt>
                <c:pt idx="80">
                  <c:v>41645.167939814804</c:v>
                </c:pt>
                <c:pt idx="81">
                  <c:v>41645.188773148213</c:v>
                </c:pt>
                <c:pt idx="82">
                  <c:v>41645.209606481476</c:v>
                </c:pt>
                <c:pt idx="83">
                  <c:v>41645.230347222205</c:v>
                </c:pt>
                <c:pt idx="84">
                  <c:v>41645.251273148213</c:v>
                </c:pt>
                <c:pt idx="85">
                  <c:v>41645.272106481476</c:v>
                </c:pt>
                <c:pt idx="86">
                  <c:v>41645.292939814804</c:v>
                </c:pt>
                <c:pt idx="87">
                  <c:v>41645.313773148213</c:v>
                </c:pt>
                <c:pt idx="88">
                  <c:v>41645.334606481483</c:v>
                </c:pt>
                <c:pt idx="89">
                  <c:v>41645.355439814812</c:v>
                </c:pt>
                <c:pt idx="90">
                  <c:v>41645.376273148329</c:v>
                </c:pt>
                <c:pt idx="91">
                  <c:v>41645.397106481476</c:v>
                </c:pt>
                <c:pt idx="92">
                  <c:v>41645.417939814812</c:v>
                </c:pt>
                <c:pt idx="93">
                  <c:v>41645.438773148213</c:v>
                </c:pt>
                <c:pt idx="94">
                  <c:v>41645.459606481483</c:v>
                </c:pt>
                <c:pt idx="95">
                  <c:v>41645.480439814812</c:v>
                </c:pt>
                <c:pt idx="96">
                  <c:v>41645.501273148213</c:v>
                </c:pt>
                <c:pt idx="97">
                  <c:v>41645.522106481476</c:v>
                </c:pt>
                <c:pt idx="98">
                  <c:v>41645.542939814812</c:v>
                </c:pt>
                <c:pt idx="99">
                  <c:v>41645.563773148147</c:v>
                </c:pt>
                <c:pt idx="100">
                  <c:v>41645.584606481483</c:v>
                </c:pt>
                <c:pt idx="101">
                  <c:v>41645.605208333334</c:v>
                </c:pt>
                <c:pt idx="102">
                  <c:v>41645.626273148213</c:v>
                </c:pt>
                <c:pt idx="103">
                  <c:v>41645.646875000013</c:v>
                </c:pt>
                <c:pt idx="104">
                  <c:v>41645.667708333182</c:v>
                </c:pt>
                <c:pt idx="105">
                  <c:v>41645.68854166667</c:v>
                </c:pt>
                <c:pt idx="106">
                  <c:v>41645.709374999999</c:v>
                </c:pt>
                <c:pt idx="107">
                  <c:v>41645.730208333334</c:v>
                </c:pt>
                <c:pt idx="108">
                  <c:v>41645.751273148213</c:v>
                </c:pt>
                <c:pt idx="109">
                  <c:v>41645.771874999999</c:v>
                </c:pt>
                <c:pt idx="110">
                  <c:v>41645.792708333182</c:v>
                </c:pt>
                <c:pt idx="111">
                  <c:v>41645.81354166667</c:v>
                </c:pt>
                <c:pt idx="112">
                  <c:v>41645.834375000013</c:v>
                </c:pt>
                <c:pt idx="113">
                  <c:v>41645.855208333342</c:v>
                </c:pt>
                <c:pt idx="114">
                  <c:v>41645.87604166667</c:v>
                </c:pt>
                <c:pt idx="115">
                  <c:v>41645.896875000013</c:v>
                </c:pt>
                <c:pt idx="116">
                  <c:v>41645.917708333334</c:v>
                </c:pt>
                <c:pt idx="117">
                  <c:v>41645.93854166667</c:v>
                </c:pt>
                <c:pt idx="118">
                  <c:v>41645.959375000013</c:v>
                </c:pt>
                <c:pt idx="119">
                  <c:v>41645.980208333342</c:v>
                </c:pt>
                <c:pt idx="120">
                  <c:v>41646.001273148213</c:v>
                </c:pt>
                <c:pt idx="121">
                  <c:v>41646.021874999999</c:v>
                </c:pt>
                <c:pt idx="122">
                  <c:v>41646.042939814812</c:v>
                </c:pt>
                <c:pt idx="123">
                  <c:v>41646.063541666575</c:v>
                </c:pt>
                <c:pt idx="124">
                  <c:v>41646.084375000013</c:v>
                </c:pt>
                <c:pt idx="125">
                  <c:v>41646.105208333334</c:v>
                </c:pt>
                <c:pt idx="126">
                  <c:v>41646.126041666575</c:v>
                </c:pt>
                <c:pt idx="127">
                  <c:v>41646.146875000013</c:v>
                </c:pt>
                <c:pt idx="128">
                  <c:v>41646.167708333182</c:v>
                </c:pt>
                <c:pt idx="129">
                  <c:v>41646.188773148213</c:v>
                </c:pt>
                <c:pt idx="130">
                  <c:v>41646.209374999999</c:v>
                </c:pt>
                <c:pt idx="131">
                  <c:v>41646.230208333334</c:v>
                </c:pt>
                <c:pt idx="132">
                  <c:v>41646.251041666575</c:v>
                </c:pt>
                <c:pt idx="133">
                  <c:v>41646.271874999999</c:v>
                </c:pt>
                <c:pt idx="134">
                  <c:v>41646.292939814804</c:v>
                </c:pt>
                <c:pt idx="135">
                  <c:v>41646.31354166667</c:v>
                </c:pt>
                <c:pt idx="136">
                  <c:v>41646.334432870368</c:v>
                </c:pt>
                <c:pt idx="137">
                  <c:v>41646.355439814812</c:v>
                </c:pt>
                <c:pt idx="138">
                  <c:v>41646.37604166667</c:v>
                </c:pt>
                <c:pt idx="139">
                  <c:v>41646.396875000013</c:v>
                </c:pt>
                <c:pt idx="140">
                  <c:v>41646.417708333334</c:v>
                </c:pt>
                <c:pt idx="141">
                  <c:v>41646.43854166667</c:v>
                </c:pt>
                <c:pt idx="142">
                  <c:v>41646.459375000013</c:v>
                </c:pt>
                <c:pt idx="143">
                  <c:v>41646.480208333342</c:v>
                </c:pt>
                <c:pt idx="144">
                  <c:v>41646.501273148213</c:v>
                </c:pt>
                <c:pt idx="145">
                  <c:v>41646.522106481476</c:v>
                </c:pt>
                <c:pt idx="146">
                  <c:v>41646.542708333334</c:v>
                </c:pt>
                <c:pt idx="147">
                  <c:v>41646.563773148147</c:v>
                </c:pt>
                <c:pt idx="148">
                  <c:v>41646.584375000013</c:v>
                </c:pt>
                <c:pt idx="149">
                  <c:v>41646.605208333334</c:v>
                </c:pt>
                <c:pt idx="150">
                  <c:v>41646.626273148213</c:v>
                </c:pt>
                <c:pt idx="151">
                  <c:v>41646.647106481476</c:v>
                </c:pt>
                <c:pt idx="152">
                  <c:v>41646.667939814804</c:v>
                </c:pt>
                <c:pt idx="153">
                  <c:v>41646.688773148213</c:v>
                </c:pt>
                <c:pt idx="154">
                  <c:v>41646.709606481476</c:v>
                </c:pt>
                <c:pt idx="155">
                  <c:v>41646.730439814804</c:v>
                </c:pt>
                <c:pt idx="156">
                  <c:v>41646.751041666575</c:v>
                </c:pt>
                <c:pt idx="157">
                  <c:v>41646.772106481476</c:v>
                </c:pt>
                <c:pt idx="158">
                  <c:v>41646.792939814804</c:v>
                </c:pt>
                <c:pt idx="159">
                  <c:v>41646.813773148213</c:v>
                </c:pt>
                <c:pt idx="160">
                  <c:v>41646.834606481483</c:v>
                </c:pt>
                <c:pt idx="161">
                  <c:v>41646.855439814812</c:v>
                </c:pt>
                <c:pt idx="162">
                  <c:v>41646.876273148329</c:v>
                </c:pt>
                <c:pt idx="163">
                  <c:v>41646.897106481476</c:v>
                </c:pt>
                <c:pt idx="164">
                  <c:v>41646.917939814812</c:v>
                </c:pt>
                <c:pt idx="165">
                  <c:v>41646.938668981478</c:v>
                </c:pt>
                <c:pt idx="166">
                  <c:v>41646.959548611114</c:v>
                </c:pt>
                <c:pt idx="167">
                  <c:v>41646.980439814812</c:v>
                </c:pt>
                <c:pt idx="168">
                  <c:v>41647.001273148213</c:v>
                </c:pt>
                <c:pt idx="169">
                  <c:v>41647.022106481476</c:v>
                </c:pt>
                <c:pt idx="170">
                  <c:v>41647.042939814812</c:v>
                </c:pt>
                <c:pt idx="171">
                  <c:v>41647.063773148147</c:v>
                </c:pt>
                <c:pt idx="172">
                  <c:v>41647.084606481483</c:v>
                </c:pt>
                <c:pt idx="173">
                  <c:v>41647.105439814804</c:v>
                </c:pt>
                <c:pt idx="174">
                  <c:v>41647.126273148213</c:v>
                </c:pt>
                <c:pt idx="175">
                  <c:v>41647.147106481476</c:v>
                </c:pt>
                <c:pt idx="176">
                  <c:v>41647.167939814804</c:v>
                </c:pt>
                <c:pt idx="177">
                  <c:v>41647.188773148213</c:v>
                </c:pt>
                <c:pt idx="178">
                  <c:v>41647.209606481476</c:v>
                </c:pt>
                <c:pt idx="179">
                  <c:v>41647.230439814804</c:v>
                </c:pt>
                <c:pt idx="180">
                  <c:v>41647.251273148213</c:v>
                </c:pt>
                <c:pt idx="181">
                  <c:v>41647.271874999999</c:v>
                </c:pt>
                <c:pt idx="182">
                  <c:v>41647.292708333182</c:v>
                </c:pt>
                <c:pt idx="183">
                  <c:v>41647.313773148213</c:v>
                </c:pt>
                <c:pt idx="184">
                  <c:v>41647.334375000013</c:v>
                </c:pt>
                <c:pt idx="185">
                  <c:v>41647.355208333342</c:v>
                </c:pt>
                <c:pt idx="186">
                  <c:v>41647.37604166667</c:v>
                </c:pt>
                <c:pt idx="187">
                  <c:v>41647.397106481476</c:v>
                </c:pt>
                <c:pt idx="188">
                  <c:v>41647.417939814812</c:v>
                </c:pt>
                <c:pt idx="189">
                  <c:v>41647.43854166667</c:v>
                </c:pt>
                <c:pt idx="190">
                  <c:v>41647.459375000013</c:v>
                </c:pt>
                <c:pt idx="191">
                  <c:v>41647.480439814812</c:v>
                </c:pt>
                <c:pt idx="192">
                  <c:v>41647.501273148213</c:v>
                </c:pt>
                <c:pt idx="193">
                  <c:v>41647.522106481476</c:v>
                </c:pt>
                <c:pt idx="194">
                  <c:v>41647.542939814812</c:v>
                </c:pt>
                <c:pt idx="195">
                  <c:v>41647.563773148147</c:v>
                </c:pt>
                <c:pt idx="196">
                  <c:v>41647.584375000013</c:v>
                </c:pt>
                <c:pt idx="197">
                  <c:v>41647.605208333334</c:v>
                </c:pt>
                <c:pt idx="198">
                  <c:v>41647.626041666575</c:v>
                </c:pt>
                <c:pt idx="199">
                  <c:v>41647.647106481476</c:v>
                </c:pt>
                <c:pt idx="200">
                  <c:v>41647.667939814804</c:v>
                </c:pt>
                <c:pt idx="201">
                  <c:v>41647.68854166667</c:v>
                </c:pt>
                <c:pt idx="202">
                  <c:v>41647.709374999999</c:v>
                </c:pt>
                <c:pt idx="203">
                  <c:v>41647.730208333334</c:v>
                </c:pt>
                <c:pt idx="204">
                  <c:v>41647.751041666575</c:v>
                </c:pt>
                <c:pt idx="205">
                  <c:v>41647.771874999999</c:v>
                </c:pt>
                <c:pt idx="206">
                  <c:v>41647.792708333182</c:v>
                </c:pt>
                <c:pt idx="207">
                  <c:v>41647.81354166667</c:v>
                </c:pt>
                <c:pt idx="208">
                  <c:v>41647.834606481483</c:v>
                </c:pt>
                <c:pt idx="209">
                  <c:v>41647.855208333342</c:v>
                </c:pt>
                <c:pt idx="210">
                  <c:v>41647.87604166667</c:v>
                </c:pt>
                <c:pt idx="211">
                  <c:v>41647.896875000013</c:v>
                </c:pt>
                <c:pt idx="212">
                  <c:v>41647.917708333334</c:v>
                </c:pt>
                <c:pt idx="213">
                  <c:v>41647.93854166667</c:v>
                </c:pt>
                <c:pt idx="214">
                  <c:v>41647.959375000013</c:v>
                </c:pt>
                <c:pt idx="215">
                  <c:v>41647.980208333342</c:v>
                </c:pt>
                <c:pt idx="216">
                  <c:v>41648.001273148213</c:v>
                </c:pt>
                <c:pt idx="217">
                  <c:v>41648.021874999999</c:v>
                </c:pt>
                <c:pt idx="218">
                  <c:v>41648.042708333334</c:v>
                </c:pt>
                <c:pt idx="219">
                  <c:v>41648.063541666575</c:v>
                </c:pt>
                <c:pt idx="220">
                  <c:v>41648.084375000013</c:v>
                </c:pt>
                <c:pt idx="221">
                  <c:v>41648.105208333334</c:v>
                </c:pt>
                <c:pt idx="222">
                  <c:v>41648.126041666575</c:v>
                </c:pt>
                <c:pt idx="223">
                  <c:v>41648.146875000013</c:v>
                </c:pt>
                <c:pt idx="224">
                  <c:v>41648.167708333182</c:v>
                </c:pt>
                <c:pt idx="225">
                  <c:v>41648.18854166667</c:v>
                </c:pt>
                <c:pt idx="226">
                  <c:v>41648.209374999999</c:v>
                </c:pt>
                <c:pt idx="227">
                  <c:v>41648.230208333334</c:v>
                </c:pt>
                <c:pt idx="228">
                  <c:v>41648.251041666575</c:v>
                </c:pt>
                <c:pt idx="229">
                  <c:v>41648.271874999999</c:v>
                </c:pt>
                <c:pt idx="230">
                  <c:v>41648.292708333182</c:v>
                </c:pt>
                <c:pt idx="231">
                  <c:v>41648.313773148213</c:v>
                </c:pt>
                <c:pt idx="232">
                  <c:v>41648.334375000013</c:v>
                </c:pt>
                <c:pt idx="233">
                  <c:v>41648.355208333342</c:v>
                </c:pt>
                <c:pt idx="234">
                  <c:v>41648.37604166667</c:v>
                </c:pt>
                <c:pt idx="235">
                  <c:v>41648.396875000013</c:v>
                </c:pt>
                <c:pt idx="236">
                  <c:v>41648.417708333334</c:v>
                </c:pt>
                <c:pt idx="237">
                  <c:v>41648.43854166667</c:v>
                </c:pt>
                <c:pt idx="238">
                  <c:v>41648.459606481483</c:v>
                </c:pt>
                <c:pt idx="239">
                  <c:v>41648.480393518519</c:v>
                </c:pt>
                <c:pt idx="240">
                  <c:v>41648.501273148213</c:v>
                </c:pt>
                <c:pt idx="241">
                  <c:v>41648.521874999999</c:v>
                </c:pt>
                <c:pt idx="242">
                  <c:v>41648.542939814812</c:v>
                </c:pt>
                <c:pt idx="243">
                  <c:v>41648.563773148147</c:v>
                </c:pt>
                <c:pt idx="244">
                  <c:v>41648.584606481483</c:v>
                </c:pt>
                <c:pt idx="245">
                  <c:v>41648.605439814804</c:v>
                </c:pt>
                <c:pt idx="246">
                  <c:v>41648.626273148213</c:v>
                </c:pt>
                <c:pt idx="247">
                  <c:v>41648.647106481476</c:v>
                </c:pt>
                <c:pt idx="248">
                  <c:v>41648.667939814804</c:v>
                </c:pt>
                <c:pt idx="249">
                  <c:v>41648.68854166667</c:v>
                </c:pt>
                <c:pt idx="250">
                  <c:v>41648.709374999999</c:v>
                </c:pt>
                <c:pt idx="251">
                  <c:v>41648.730208333334</c:v>
                </c:pt>
                <c:pt idx="252">
                  <c:v>41648.751041666575</c:v>
                </c:pt>
                <c:pt idx="253">
                  <c:v>41648.771874999999</c:v>
                </c:pt>
                <c:pt idx="254">
                  <c:v>41648.792939814804</c:v>
                </c:pt>
                <c:pt idx="255">
                  <c:v>41648.81354166667</c:v>
                </c:pt>
                <c:pt idx="256">
                  <c:v>41648.834375000013</c:v>
                </c:pt>
                <c:pt idx="257">
                  <c:v>41648.855208333342</c:v>
                </c:pt>
                <c:pt idx="258">
                  <c:v>41648.87604166667</c:v>
                </c:pt>
                <c:pt idx="259">
                  <c:v>41648.896875000013</c:v>
                </c:pt>
                <c:pt idx="260">
                  <c:v>41648.917708333334</c:v>
                </c:pt>
                <c:pt idx="261">
                  <c:v>41648.93854166667</c:v>
                </c:pt>
                <c:pt idx="262">
                  <c:v>41648.959375000013</c:v>
                </c:pt>
                <c:pt idx="263">
                  <c:v>41648.980208333342</c:v>
                </c:pt>
                <c:pt idx="264">
                  <c:v>41649.001273148213</c:v>
                </c:pt>
                <c:pt idx="265">
                  <c:v>41649.021874999999</c:v>
                </c:pt>
                <c:pt idx="266">
                  <c:v>41649.042708333334</c:v>
                </c:pt>
                <c:pt idx="267">
                  <c:v>41649.063541666575</c:v>
                </c:pt>
                <c:pt idx="268">
                  <c:v>41649.084375000013</c:v>
                </c:pt>
                <c:pt idx="269">
                  <c:v>41649.105208333334</c:v>
                </c:pt>
                <c:pt idx="270">
                  <c:v>41649.126041666575</c:v>
                </c:pt>
                <c:pt idx="271">
                  <c:v>41649.146875000013</c:v>
                </c:pt>
                <c:pt idx="272">
                  <c:v>41649.167708333182</c:v>
                </c:pt>
                <c:pt idx="273">
                  <c:v>41649.18854166667</c:v>
                </c:pt>
                <c:pt idx="274">
                  <c:v>41649.209374999999</c:v>
                </c:pt>
                <c:pt idx="275">
                  <c:v>41649.230208333334</c:v>
                </c:pt>
                <c:pt idx="276">
                  <c:v>41649.251041666575</c:v>
                </c:pt>
                <c:pt idx="277">
                  <c:v>41649.272106481476</c:v>
                </c:pt>
                <c:pt idx="278">
                  <c:v>41649.292708333182</c:v>
                </c:pt>
                <c:pt idx="279">
                  <c:v>41649.31354166667</c:v>
                </c:pt>
                <c:pt idx="280">
                  <c:v>41649.334375000013</c:v>
                </c:pt>
                <c:pt idx="281">
                  <c:v>41649.355208333342</c:v>
                </c:pt>
                <c:pt idx="282">
                  <c:v>41649.37604166667</c:v>
                </c:pt>
                <c:pt idx="283">
                  <c:v>41649.396875000013</c:v>
                </c:pt>
                <c:pt idx="284">
                  <c:v>41649.417708333334</c:v>
                </c:pt>
                <c:pt idx="285">
                  <c:v>41649.43854166667</c:v>
                </c:pt>
                <c:pt idx="286">
                  <c:v>41649.459606481483</c:v>
                </c:pt>
                <c:pt idx="287">
                  <c:v>41649.480208333342</c:v>
                </c:pt>
                <c:pt idx="288">
                  <c:v>41649.501273148213</c:v>
                </c:pt>
                <c:pt idx="289">
                  <c:v>41649.521874999999</c:v>
                </c:pt>
                <c:pt idx="290">
                  <c:v>41649.542708333334</c:v>
                </c:pt>
                <c:pt idx="291">
                  <c:v>41649.563541666575</c:v>
                </c:pt>
                <c:pt idx="292">
                  <c:v>41649.584375000013</c:v>
                </c:pt>
                <c:pt idx="293">
                  <c:v>41649.605208333334</c:v>
                </c:pt>
                <c:pt idx="294">
                  <c:v>41649.626041666575</c:v>
                </c:pt>
                <c:pt idx="295">
                  <c:v>41649.646875000013</c:v>
                </c:pt>
                <c:pt idx="296">
                  <c:v>41649.667939814804</c:v>
                </c:pt>
                <c:pt idx="297">
                  <c:v>41649.68854166667</c:v>
                </c:pt>
                <c:pt idx="298">
                  <c:v>41649.709374999999</c:v>
                </c:pt>
                <c:pt idx="299">
                  <c:v>41649.730208333334</c:v>
                </c:pt>
                <c:pt idx="300">
                  <c:v>41649.751041666575</c:v>
                </c:pt>
                <c:pt idx="301">
                  <c:v>41649.771874999999</c:v>
                </c:pt>
                <c:pt idx="302">
                  <c:v>41649.792708333182</c:v>
                </c:pt>
                <c:pt idx="303">
                  <c:v>41649.813773148213</c:v>
                </c:pt>
                <c:pt idx="304">
                  <c:v>41649.834375000013</c:v>
                </c:pt>
                <c:pt idx="305">
                  <c:v>41649.855208333342</c:v>
                </c:pt>
                <c:pt idx="306">
                  <c:v>41649.87604166667</c:v>
                </c:pt>
                <c:pt idx="307">
                  <c:v>41649.896875000013</c:v>
                </c:pt>
                <c:pt idx="308">
                  <c:v>41649.917708333334</c:v>
                </c:pt>
                <c:pt idx="309">
                  <c:v>41649.93854166667</c:v>
                </c:pt>
                <c:pt idx="310">
                  <c:v>41649.959375000013</c:v>
                </c:pt>
                <c:pt idx="311">
                  <c:v>41649.980208333342</c:v>
                </c:pt>
                <c:pt idx="312">
                  <c:v>41650.001273148213</c:v>
                </c:pt>
                <c:pt idx="313">
                  <c:v>41650.021874999999</c:v>
                </c:pt>
                <c:pt idx="314">
                  <c:v>41650.042708333334</c:v>
                </c:pt>
                <c:pt idx="315">
                  <c:v>41650.063541666575</c:v>
                </c:pt>
                <c:pt idx="316">
                  <c:v>41650.084375000013</c:v>
                </c:pt>
                <c:pt idx="317">
                  <c:v>41650.105208333334</c:v>
                </c:pt>
                <c:pt idx="318">
                  <c:v>41650.126041666575</c:v>
                </c:pt>
                <c:pt idx="319">
                  <c:v>41650.146875000013</c:v>
                </c:pt>
                <c:pt idx="320">
                  <c:v>41650.167708333182</c:v>
                </c:pt>
                <c:pt idx="321">
                  <c:v>41650.18854166667</c:v>
                </c:pt>
                <c:pt idx="322">
                  <c:v>41650.209374999999</c:v>
                </c:pt>
                <c:pt idx="323">
                  <c:v>41650.230208333334</c:v>
                </c:pt>
                <c:pt idx="324">
                  <c:v>41650.251041666575</c:v>
                </c:pt>
                <c:pt idx="325">
                  <c:v>41650.271874999999</c:v>
                </c:pt>
                <c:pt idx="326">
                  <c:v>41650.292939814804</c:v>
                </c:pt>
                <c:pt idx="327">
                  <c:v>41650.313773148213</c:v>
                </c:pt>
                <c:pt idx="328">
                  <c:v>41650.334375000013</c:v>
                </c:pt>
                <c:pt idx="329">
                  <c:v>41650.355439814812</c:v>
                </c:pt>
                <c:pt idx="330">
                  <c:v>41650.37604166667</c:v>
                </c:pt>
                <c:pt idx="331">
                  <c:v>41650.396875000013</c:v>
                </c:pt>
                <c:pt idx="332">
                  <c:v>41650.417939814812</c:v>
                </c:pt>
                <c:pt idx="333">
                  <c:v>41650.43854166667</c:v>
                </c:pt>
                <c:pt idx="334">
                  <c:v>41650.459606481483</c:v>
                </c:pt>
                <c:pt idx="335">
                  <c:v>41650.480208333342</c:v>
                </c:pt>
                <c:pt idx="336">
                  <c:v>41650.501273148213</c:v>
                </c:pt>
                <c:pt idx="337">
                  <c:v>41650.521874999999</c:v>
                </c:pt>
                <c:pt idx="338">
                  <c:v>41650.542939814812</c:v>
                </c:pt>
                <c:pt idx="339">
                  <c:v>41650.563541666575</c:v>
                </c:pt>
                <c:pt idx="340">
                  <c:v>41650.584606481483</c:v>
                </c:pt>
                <c:pt idx="341">
                  <c:v>41650.605208333334</c:v>
                </c:pt>
                <c:pt idx="342">
                  <c:v>41650.626041666575</c:v>
                </c:pt>
                <c:pt idx="343">
                  <c:v>41650.646875000013</c:v>
                </c:pt>
                <c:pt idx="344">
                  <c:v>41650.667939814804</c:v>
                </c:pt>
                <c:pt idx="345">
                  <c:v>41650.688773148213</c:v>
                </c:pt>
                <c:pt idx="346">
                  <c:v>41650.709374999999</c:v>
                </c:pt>
                <c:pt idx="347">
                  <c:v>41650.730439814804</c:v>
                </c:pt>
                <c:pt idx="348">
                  <c:v>41650.751273148213</c:v>
                </c:pt>
                <c:pt idx="349">
                  <c:v>41650.772106481476</c:v>
                </c:pt>
                <c:pt idx="350">
                  <c:v>41650.792939814804</c:v>
                </c:pt>
                <c:pt idx="351">
                  <c:v>41650.813773148213</c:v>
                </c:pt>
                <c:pt idx="352">
                  <c:v>41650.834548611114</c:v>
                </c:pt>
                <c:pt idx="353">
                  <c:v>41650.855439814812</c:v>
                </c:pt>
                <c:pt idx="354">
                  <c:v>41650.876273148329</c:v>
                </c:pt>
                <c:pt idx="355">
                  <c:v>41650.897106481476</c:v>
                </c:pt>
                <c:pt idx="356">
                  <c:v>41650.917939814812</c:v>
                </c:pt>
                <c:pt idx="357">
                  <c:v>41650.938773148213</c:v>
                </c:pt>
                <c:pt idx="358">
                  <c:v>41650.959606481483</c:v>
                </c:pt>
                <c:pt idx="359">
                  <c:v>41650.980439814812</c:v>
                </c:pt>
                <c:pt idx="360">
                  <c:v>41651.001273148213</c:v>
                </c:pt>
                <c:pt idx="361">
                  <c:v>41651.022106481476</c:v>
                </c:pt>
                <c:pt idx="362">
                  <c:v>41651.042939814812</c:v>
                </c:pt>
                <c:pt idx="363">
                  <c:v>41651.063773148147</c:v>
                </c:pt>
                <c:pt idx="364">
                  <c:v>41651.084606481483</c:v>
                </c:pt>
                <c:pt idx="365">
                  <c:v>41651.105439814804</c:v>
                </c:pt>
                <c:pt idx="366">
                  <c:v>41651.126273148213</c:v>
                </c:pt>
                <c:pt idx="367">
                  <c:v>41651.147106481476</c:v>
                </c:pt>
                <c:pt idx="368">
                  <c:v>41651.167939814804</c:v>
                </c:pt>
                <c:pt idx="369">
                  <c:v>41651.188773148213</c:v>
                </c:pt>
                <c:pt idx="370">
                  <c:v>41651.209502314814</c:v>
                </c:pt>
                <c:pt idx="371">
                  <c:v>41651.230439814804</c:v>
                </c:pt>
                <c:pt idx="372">
                  <c:v>41651.251273148213</c:v>
                </c:pt>
                <c:pt idx="373">
                  <c:v>41651.272106481476</c:v>
                </c:pt>
                <c:pt idx="374">
                  <c:v>41651.292939814804</c:v>
                </c:pt>
                <c:pt idx="375">
                  <c:v>41651.313773148213</c:v>
                </c:pt>
                <c:pt idx="376">
                  <c:v>41651.334606481483</c:v>
                </c:pt>
                <c:pt idx="377">
                  <c:v>41651.355439814812</c:v>
                </c:pt>
                <c:pt idx="378">
                  <c:v>41651.376273148329</c:v>
                </c:pt>
                <c:pt idx="379">
                  <c:v>41651.396875000013</c:v>
                </c:pt>
                <c:pt idx="380">
                  <c:v>41651.417708333334</c:v>
                </c:pt>
                <c:pt idx="381">
                  <c:v>41651.43854166667</c:v>
                </c:pt>
                <c:pt idx="382">
                  <c:v>41651.459375000013</c:v>
                </c:pt>
                <c:pt idx="383">
                  <c:v>41651.480439814812</c:v>
                </c:pt>
                <c:pt idx="384">
                  <c:v>41651.501273148213</c:v>
                </c:pt>
                <c:pt idx="385">
                  <c:v>41651.522106481476</c:v>
                </c:pt>
                <c:pt idx="386">
                  <c:v>41651.542939814812</c:v>
                </c:pt>
                <c:pt idx="387">
                  <c:v>41651.563541666575</c:v>
                </c:pt>
                <c:pt idx="388">
                  <c:v>41651.584606481483</c:v>
                </c:pt>
                <c:pt idx="389">
                  <c:v>41651.605208333334</c:v>
                </c:pt>
                <c:pt idx="390">
                  <c:v>41651.626273148213</c:v>
                </c:pt>
                <c:pt idx="391">
                  <c:v>41651.646875000013</c:v>
                </c:pt>
                <c:pt idx="392">
                  <c:v>41651.667708333182</c:v>
                </c:pt>
                <c:pt idx="393">
                  <c:v>41651.68854166667</c:v>
                </c:pt>
                <c:pt idx="394">
                  <c:v>41651.709374999999</c:v>
                </c:pt>
                <c:pt idx="395">
                  <c:v>41651.730208333334</c:v>
                </c:pt>
                <c:pt idx="396">
                  <c:v>41651.751273148213</c:v>
                </c:pt>
                <c:pt idx="397">
                  <c:v>41651.772106481476</c:v>
                </c:pt>
                <c:pt idx="398">
                  <c:v>41651.792939814804</c:v>
                </c:pt>
                <c:pt idx="399">
                  <c:v>41651.813773148213</c:v>
                </c:pt>
                <c:pt idx="400">
                  <c:v>41651.834606481483</c:v>
                </c:pt>
                <c:pt idx="401">
                  <c:v>41651.855439814812</c:v>
                </c:pt>
                <c:pt idx="402">
                  <c:v>41651.876273148329</c:v>
                </c:pt>
                <c:pt idx="403">
                  <c:v>41651.897106481476</c:v>
                </c:pt>
                <c:pt idx="404">
                  <c:v>41651.917939814812</c:v>
                </c:pt>
                <c:pt idx="405">
                  <c:v>41651.938773148213</c:v>
                </c:pt>
                <c:pt idx="406">
                  <c:v>41651.959606481483</c:v>
                </c:pt>
                <c:pt idx="407">
                  <c:v>41651.980439814812</c:v>
                </c:pt>
                <c:pt idx="408">
                  <c:v>41652.001273148213</c:v>
                </c:pt>
                <c:pt idx="409">
                  <c:v>41652.022106481476</c:v>
                </c:pt>
                <c:pt idx="410">
                  <c:v>41652.042939814812</c:v>
                </c:pt>
                <c:pt idx="411">
                  <c:v>41652.063773148147</c:v>
                </c:pt>
                <c:pt idx="412">
                  <c:v>41652.084606481483</c:v>
                </c:pt>
                <c:pt idx="413">
                  <c:v>41652.105439814804</c:v>
                </c:pt>
                <c:pt idx="414">
                  <c:v>41652.126273148213</c:v>
                </c:pt>
                <c:pt idx="415">
                  <c:v>41652.147106481476</c:v>
                </c:pt>
                <c:pt idx="416">
                  <c:v>41652.167881944435</c:v>
                </c:pt>
                <c:pt idx="417">
                  <c:v>41652.188773148213</c:v>
                </c:pt>
                <c:pt idx="418">
                  <c:v>41652.209606481476</c:v>
                </c:pt>
                <c:pt idx="419">
                  <c:v>41652.230439814804</c:v>
                </c:pt>
                <c:pt idx="420">
                  <c:v>41652.251273148213</c:v>
                </c:pt>
                <c:pt idx="421">
                  <c:v>41652.272106481476</c:v>
                </c:pt>
                <c:pt idx="422">
                  <c:v>41652.292939814804</c:v>
                </c:pt>
                <c:pt idx="423">
                  <c:v>41652.313773148213</c:v>
                </c:pt>
                <c:pt idx="424">
                  <c:v>41652.334606481483</c:v>
                </c:pt>
                <c:pt idx="425">
                  <c:v>41652.355439814812</c:v>
                </c:pt>
                <c:pt idx="426">
                  <c:v>41652.376273148329</c:v>
                </c:pt>
                <c:pt idx="427">
                  <c:v>41652.397106481476</c:v>
                </c:pt>
                <c:pt idx="428">
                  <c:v>41652.417939814812</c:v>
                </c:pt>
                <c:pt idx="429">
                  <c:v>41652.438773148213</c:v>
                </c:pt>
                <c:pt idx="430">
                  <c:v>41652.459375000013</c:v>
                </c:pt>
                <c:pt idx="431">
                  <c:v>41652.480208333342</c:v>
                </c:pt>
                <c:pt idx="432">
                  <c:v>41652.501041666575</c:v>
                </c:pt>
                <c:pt idx="433">
                  <c:v>41652.522106481476</c:v>
                </c:pt>
                <c:pt idx="434">
                  <c:v>41652.542939814812</c:v>
                </c:pt>
                <c:pt idx="435">
                  <c:v>41652.563773148147</c:v>
                </c:pt>
                <c:pt idx="436">
                  <c:v>41652.584606481483</c:v>
                </c:pt>
                <c:pt idx="437">
                  <c:v>41652.605439814804</c:v>
                </c:pt>
                <c:pt idx="438">
                  <c:v>41652.626041666575</c:v>
                </c:pt>
                <c:pt idx="439">
                  <c:v>41652.646875000013</c:v>
                </c:pt>
                <c:pt idx="440">
                  <c:v>41652.667708333182</c:v>
                </c:pt>
                <c:pt idx="441">
                  <c:v>41652.688773148213</c:v>
                </c:pt>
                <c:pt idx="442">
                  <c:v>41652.709606481476</c:v>
                </c:pt>
                <c:pt idx="443">
                  <c:v>41652.730439814804</c:v>
                </c:pt>
                <c:pt idx="444">
                  <c:v>41652.751273148213</c:v>
                </c:pt>
                <c:pt idx="445">
                  <c:v>41652.772106481476</c:v>
                </c:pt>
                <c:pt idx="446">
                  <c:v>41652.792939814804</c:v>
                </c:pt>
                <c:pt idx="447">
                  <c:v>41652.813773148213</c:v>
                </c:pt>
                <c:pt idx="448">
                  <c:v>41652.834606481483</c:v>
                </c:pt>
                <c:pt idx="449">
                  <c:v>41652.855439814812</c:v>
                </c:pt>
                <c:pt idx="450">
                  <c:v>41652.876273148329</c:v>
                </c:pt>
                <c:pt idx="451">
                  <c:v>41652.897106481476</c:v>
                </c:pt>
                <c:pt idx="452">
                  <c:v>41652.917939814812</c:v>
                </c:pt>
                <c:pt idx="453">
                  <c:v>41652.93854166667</c:v>
                </c:pt>
                <c:pt idx="454">
                  <c:v>41652.959606481483</c:v>
                </c:pt>
                <c:pt idx="455">
                  <c:v>41652.981238426102</c:v>
                </c:pt>
                <c:pt idx="456">
                  <c:v>41653.001273148213</c:v>
                </c:pt>
                <c:pt idx="457">
                  <c:v>41653.022106481476</c:v>
                </c:pt>
                <c:pt idx="458">
                  <c:v>41653.042939814812</c:v>
                </c:pt>
                <c:pt idx="459">
                  <c:v>41653.063773148147</c:v>
                </c:pt>
                <c:pt idx="460">
                  <c:v>41653.084606481483</c:v>
                </c:pt>
                <c:pt idx="461">
                  <c:v>41653.105439814804</c:v>
                </c:pt>
                <c:pt idx="462">
                  <c:v>41653.126273148213</c:v>
                </c:pt>
                <c:pt idx="463">
                  <c:v>41653.147106481476</c:v>
                </c:pt>
                <c:pt idx="464">
                  <c:v>41653.167939814804</c:v>
                </c:pt>
                <c:pt idx="465">
                  <c:v>41653.188773148213</c:v>
                </c:pt>
                <c:pt idx="466">
                  <c:v>41653.209606481476</c:v>
                </c:pt>
                <c:pt idx="467">
                  <c:v>41653.230439814804</c:v>
                </c:pt>
                <c:pt idx="468">
                  <c:v>41653.251273148213</c:v>
                </c:pt>
                <c:pt idx="469">
                  <c:v>41653.272106481476</c:v>
                </c:pt>
                <c:pt idx="470">
                  <c:v>41653.292939814804</c:v>
                </c:pt>
                <c:pt idx="471">
                  <c:v>41653.313773148213</c:v>
                </c:pt>
                <c:pt idx="472">
                  <c:v>41653.334606481483</c:v>
                </c:pt>
                <c:pt idx="473">
                  <c:v>41653.355208333342</c:v>
                </c:pt>
                <c:pt idx="474">
                  <c:v>41653.376273148329</c:v>
                </c:pt>
                <c:pt idx="475">
                  <c:v>41653.397106481476</c:v>
                </c:pt>
                <c:pt idx="476">
                  <c:v>41653.417939814812</c:v>
                </c:pt>
                <c:pt idx="477">
                  <c:v>41653.43854166667</c:v>
                </c:pt>
                <c:pt idx="478">
                  <c:v>41653.459606481483</c:v>
                </c:pt>
                <c:pt idx="479">
                  <c:v>41653.480208333342</c:v>
                </c:pt>
                <c:pt idx="480">
                  <c:v>41653.501041666575</c:v>
                </c:pt>
                <c:pt idx="481">
                  <c:v>41653.521874999999</c:v>
                </c:pt>
                <c:pt idx="482">
                  <c:v>41653.542708333334</c:v>
                </c:pt>
                <c:pt idx="483">
                  <c:v>41653.563541666575</c:v>
                </c:pt>
                <c:pt idx="484">
                  <c:v>41653.584375000013</c:v>
                </c:pt>
                <c:pt idx="485">
                  <c:v>41653.605439814804</c:v>
                </c:pt>
                <c:pt idx="486">
                  <c:v>41653.626273148213</c:v>
                </c:pt>
                <c:pt idx="487">
                  <c:v>41653.646875000013</c:v>
                </c:pt>
                <c:pt idx="488">
                  <c:v>41653.667708333182</c:v>
                </c:pt>
                <c:pt idx="489">
                  <c:v>41653.68854166667</c:v>
                </c:pt>
                <c:pt idx="490">
                  <c:v>41653.709606481476</c:v>
                </c:pt>
                <c:pt idx="491">
                  <c:v>41653.730439814804</c:v>
                </c:pt>
                <c:pt idx="492">
                  <c:v>41653.751273148213</c:v>
                </c:pt>
                <c:pt idx="493">
                  <c:v>41653.772106481476</c:v>
                </c:pt>
                <c:pt idx="494">
                  <c:v>41653.792939814804</c:v>
                </c:pt>
                <c:pt idx="495">
                  <c:v>41653.813773148213</c:v>
                </c:pt>
                <c:pt idx="496">
                  <c:v>41653.834606481483</c:v>
                </c:pt>
                <c:pt idx="497">
                  <c:v>41653.855439814812</c:v>
                </c:pt>
                <c:pt idx="498">
                  <c:v>41653.876273148329</c:v>
                </c:pt>
                <c:pt idx="499">
                  <c:v>41653.896875000013</c:v>
                </c:pt>
                <c:pt idx="500">
                  <c:v>41653.917939814812</c:v>
                </c:pt>
                <c:pt idx="501">
                  <c:v>41653.938773148213</c:v>
                </c:pt>
                <c:pt idx="502">
                  <c:v>41653.959606481483</c:v>
                </c:pt>
                <c:pt idx="503">
                  <c:v>41653.980428240742</c:v>
                </c:pt>
                <c:pt idx="504">
                  <c:v>41654.001273148213</c:v>
                </c:pt>
                <c:pt idx="505">
                  <c:v>41654.022106481476</c:v>
                </c:pt>
                <c:pt idx="506">
                  <c:v>41654.042939814812</c:v>
                </c:pt>
                <c:pt idx="507">
                  <c:v>41654.063773148147</c:v>
                </c:pt>
                <c:pt idx="508">
                  <c:v>41654.084606481483</c:v>
                </c:pt>
                <c:pt idx="509">
                  <c:v>41654.105439814804</c:v>
                </c:pt>
                <c:pt idx="510">
                  <c:v>41654.126273148213</c:v>
                </c:pt>
                <c:pt idx="511">
                  <c:v>41654.147106481476</c:v>
                </c:pt>
                <c:pt idx="512">
                  <c:v>41654.167939814804</c:v>
                </c:pt>
                <c:pt idx="513">
                  <c:v>41654.188773148213</c:v>
                </c:pt>
                <c:pt idx="514">
                  <c:v>41654.209606481476</c:v>
                </c:pt>
                <c:pt idx="515">
                  <c:v>41654.230439814804</c:v>
                </c:pt>
                <c:pt idx="516">
                  <c:v>41654.251273148213</c:v>
                </c:pt>
                <c:pt idx="517">
                  <c:v>41654.272106481476</c:v>
                </c:pt>
                <c:pt idx="518">
                  <c:v>41654.292939814804</c:v>
                </c:pt>
                <c:pt idx="519">
                  <c:v>41654.31354166667</c:v>
                </c:pt>
                <c:pt idx="520">
                  <c:v>41654.334606481483</c:v>
                </c:pt>
                <c:pt idx="521">
                  <c:v>41654.355439814812</c:v>
                </c:pt>
                <c:pt idx="522">
                  <c:v>41654.376273148329</c:v>
                </c:pt>
                <c:pt idx="523">
                  <c:v>41654.397106481476</c:v>
                </c:pt>
                <c:pt idx="524">
                  <c:v>41654.417939814812</c:v>
                </c:pt>
                <c:pt idx="525">
                  <c:v>41654.438773148213</c:v>
                </c:pt>
                <c:pt idx="526">
                  <c:v>41654.459606481483</c:v>
                </c:pt>
                <c:pt idx="527">
                  <c:v>41654.480439814812</c:v>
                </c:pt>
                <c:pt idx="528">
                  <c:v>41654.501273148213</c:v>
                </c:pt>
                <c:pt idx="529">
                  <c:v>41654.522106481476</c:v>
                </c:pt>
                <c:pt idx="530">
                  <c:v>41654.542905092603</c:v>
                </c:pt>
                <c:pt idx="531">
                  <c:v>41654.563773148147</c:v>
                </c:pt>
                <c:pt idx="532">
                  <c:v>41654.584606481483</c:v>
                </c:pt>
                <c:pt idx="533">
                  <c:v>41654.605439814804</c:v>
                </c:pt>
                <c:pt idx="534">
                  <c:v>41654.626273148213</c:v>
                </c:pt>
                <c:pt idx="535">
                  <c:v>41654.647106481476</c:v>
                </c:pt>
                <c:pt idx="536">
                  <c:v>41654.667939814804</c:v>
                </c:pt>
                <c:pt idx="537">
                  <c:v>41654.688773148213</c:v>
                </c:pt>
                <c:pt idx="538">
                  <c:v>41654.709606481476</c:v>
                </c:pt>
                <c:pt idx="539">
                  <c:v>41654.730439814804</c:v>
                </c:pt>
                <c:pt idx="540">
                  <c:v>41654.751273148213</c:v>
                </c:pt>
                <c:pt idx="541">
                  <c:v>41654.772106481476</c:v>
                </c:pt>
                <c:pt idx="542">
                  <c:v>41654.792939814804</c:v>
                </c:pt>
                <c:pt idx="543">
                  <c:v>41654.813773148213</c:v>
                </c:pt>
                <c:pt idx="544">
                  <c:v>41654.834606481483</c:v>
                </c:pt>
                <c:pt idx="545">
                  <c:v>41654.855439814812</c:v>
                </c:pt>
                <c:pt idx="546">
                  <c:v>41654.876273148329</c:v>
                </c:pt>
                <c:pt idx="547">
                  <c:v>41654.897106481476</c:v>
                </c:pt>
                <c:pt idx="548">
                  <c:v>41654.917708333334</c:v>
                </c:pt>
                <c:pt idx="549">
                  <c:v>41654.938773148213</c:v>
                </c:pt>
                <c:pt idx="550">
                  <c:v>41654.959606481483</c:v>
                </c:pt>
                <c:pt idx="551">
                  <c:v>41654.980439814812</c:v>
                </c:pt>
                <c:pt idx="552">
                  <c:v>41655.001273148213</c:v>
                </c:pt>
                <c:pt idx="553">
                  <c:v>41655.022106481476</c:v>
                </c:pt>
                <c:pt idx="554">
                  <c:v>41655.042939814812</c:v>
                </c:pt>
                <c:pt idx="555">
                  <c:v>41655.063773148147</c:v>
                </c:pt>
                <c:pt idx="556">
                  <c:v>41655.084606481483</c:v>
                </c:pt>
                <c:pt idx="557">
                  <c:v>41655.105393518505</c:v>
                </c:pt>
                <c:pt idx="558">
                  <c:v>41655.126273148213</c:v>
                </c:pt>
                <c:pt idx="559">
                  <c:v>41655.147106481476</c:v>
                </c:pt>
                <c:pt idx="560">
                  <c:v>41655.167939814804</c:v>
                </c:pt>
                <c:pt idx="561">
                  <c:v>41655.188773148213</c:v>
                </c:pt>
                <c:pt idx="562">
                  <c:v>41655.209606481476</c:v>
                </c:pt>
                <c:pt idx="563">
                  <c:v>41655.230439814804</c:v>
                </c:pt>
                <c:pt idx="564">
                  <c:v>41655.251273148213</c:v>
                </c:pt>
                <c:pt idx="565">
                  <c:v>41655.272106481476</c:v>
                </c:pt>
                <c:pt idx="566">
                  <c:v>41655.292939814804</c:v>
                </c:pt>
                <c:pt idx="567">
                  <c:v>41655.313773148213</c:v>
                </c:pt>
                <c:pt idx="568">
                  <c:v>41655.334606481483</c:v>
                </c:pt>
                <c:pt idx="569">
                  <c:v>41655.355439814812</c:v>
                </c:pt>
                <c:pt idx="570">
                  <c:v>41655.376273148329</c:v>
                </c:pt>
                <c:pt idx="571">
                  <c:v>41655.397106481476</c:v>
                </c:pt>
                <c:pt idx="572">
                  <c:v>41655.417939814812</c:v>
                </c:pt>
                <c:pt idx="573">
                  <c:v>41655.438773148213</c:v>
                </c:pt>
                <c:pt idx="574">
                  <c:v>41655.459606481483</c:v>
                </c:pt>
                <c:pt idx="575">
                  <c:v>41655.480439814812</c:v>
                </c:pt>
                <c:pt idx="576">
                  <c:v>41655.501273148213</c:v>
                </c:pt>
                <c:pt idx="577">
                  <c:v>41655.521874999999</c:v>
                </c:pt>
                <c:pt idx="578">
                  <c:v>41655.542708333334</c:v>
                </c:pt>
                <c:pt idx="579">
                  <c:v>41655.563541666575</c:v>
                </c:pt>
                <c:pt idx="580">
                  <c:v>41655.584375000013</c:v>
                </c:pt>
                <c:pt idx="581">
                  <c:v>41655.605208333334</c:v>
                </c:pt>
                <c:pt idx="582">
                  <c:v>41655.626041666575</c:v>
                </c:pt>
                <c:pt idx="583">
                  <c:v>41655.646875000013</c:v>
                </c:pt>
                <c:pt idx="584">
                  <c:v>41655.667939814804</c:v>
                </c:pt>
                <c:pt idx="585">
                  <c:v>41655.688773148213</c:v>
                </c:pt>
                <c:pt idx="586">
                  <c:v>41655.709606481476</c:v>
                </c:pt>
                <c:pt idx="587">
                  <c:v>41655.730439814804</c:v>
                </c:pt>
                <c:pt idx="588">
                  <c:v>41655.751273148213</c:v>
                </c:pt>
                <c:pt idx="589">
                  <c:v>41655.772106481476</c:v>
                </c:pt>
                <c:pt idx="590">
                  <c:v>41655.792939814804</c:v>
                </c:pt>
                <c:pt idx="591">
                  <c:v>41655.813773148213</c:v>
                </c:pt>
                <c:pt idx="592">
                  <c:v>41655.834606481483</c:v>
                </c:pt>
                <c:pt idx="593">
                  <c:v>41655.855439814812</c:v>
                </c:pt>
                <c:pt idx="594">
                  <c:v>41655.876273148329</c:v>
                </c:pt>
                <c:pt idx="595">
                  <c:v>41655.897106481476</c:v>
                </c:pt>
                <c:pt idx="596">
                  <c:v>41655.917939814812</c:v>
                </c:pt>
                <c:pt idx="597">
                  <c:v>41655.938773148213</c:v>
                </c:pt>
                <c:pt idx="598">
                  <c:v>41655.959606481483</c:v>
                </c:pt>
                <c:pt idx="599">
                  <c:v>41655.980439814812</c:v>
                </c:pt>
                <c:pt idx="600">
                  <c:v>41656.001273148213</c:v>
                </c:pt>
                <c:pt idx="601">
                  <c:v>41656.022106481476</c:v>
                </c:pt>
                <c:pt idx="602">
                  <c:v>41656.042708333334</c:v>
                </c:pt>
                <c:pt idx="603">
                  <c:v>41656.063622685069</c:v>
                </c:pt>
                <c:pt idx="604">
                  <c:v>41656.084606481483</c:v>
                </c:pt>
                <c:pt idx="605">
                  <c:v>41656.105347222205</c:v>
                </c:pt>
                <c:pt idx="606">
                  <c:v>41656.126273148213</c:v>
                </c:pt>
                <c:pt idx="607">
                  <c:v>41656.147106481476</c:v>
                </c:pt>
                <c:pt idx="608">
                  <c:v>41656.167939814804</c:v>
                </c:pt>
                <c:pt idx="609">
                  <c:v>41656.188773148213</c:v>
                </c:pt>
                <c:pt idx="610">
                  <c:v>41656.209606481476</c:v>
                </c:pt>
                <c:pt idx="611">
                  <c:v>41656.230439814804</c:v>
                </c:pt>
                <c:pt idx="612">
                  <c:v>41656.251273148213</c:v>
                </c:pt>
                <c:pt idx="613">
                  <c:v>41656.272106481476</c:v>
                </c:pt>
                <c:pt idx="614">
                  <c:v>41656.292939814804</c:v>
                </c:pt>
                <c:pt idx="615">
                  <c:v>41656.313773148213</c:v>
                </c:pt>
                <c:pt idx="616">
                  <c:v>41656.334606481483</c:v>
                </c:pt>
                <c:pt idx="617">
                  <c:v>41656.355439814812</c:v>
                </c:pt>
                <c:pt idx="618">
                  <c:v>41656.376273148329</c:v>
                </c:pt>
                <c:pt idx="619">
                  <c:v>41656.397106481476</c:v>
                </c:pt>
                <c:pt idx="620">
                  <c:v>41656.417708333334</c:v>
                </c:pt>
                <c:pt idx="621">
                  <c:v>41656.438773148213</c:v>
                </c:pt>
                <c:pt idx="622">
                  <c:v>41656.460393518515</c:v>
                </c:pt>
                <c:pt idx="623">
                  <c:v>41656.480208333342</c:v>
                </c:pt>
                <c:pt idx="624">
                  <c:v>41656.501273148213</c:v>
                </c:pt>
                <c:pt idx="625">
                  <c:v>41656.522106481476</c:v>
                </c:pt>
                <c:pt idx="626">
                  <c:v>41656.542939814812</c:v>
                </c:pt>
                <c:pt idx="627">
                  <c:v>41656.563773148147</c:v>
                </c:pt>
                <c:pt idx="628">
                  <c:v>41656.584606481483</c:v>
                </c:pt>
                <c:pt idx="629">
                  <c:v>41656.605439814804</c:v>
                </c:pt>
                <c:pt idx="630">
                  <c:v>41656.626273148213</c:v>
                </c:pt>
                <c:pt idx="631">
                  <c:v>41656.647106481476</c:v>
                </c:pt>
                <c:pt idx="632">
                  <c:v>41656.667939814804</c:v>
                </c:pt>
                <c:pt idx="633">
                  <c:v>41656.688773148213</c:v>
                </c:pt>
                <c:pt idx="634">
                  <c:v>41656.709606481476</c:v>
                </c:pt>
                <c:pt idx="635">
                  <c:v>41656.730439814804</c:v>
                </c:pt>
                <c:pt idx="636">
                  <c:v>41656.751273148213</c:v>
                </c:pt>
                <c:pt idx="637">
                  <c:v>41656.772106481476</c:v>
                </c:pt>
                <c:pt idx="638">
                  <c:v>41656.792939814804</c:v>
                </c:pt>
                <c:pt idx="639">
                  <c:v>41656.813773148213</c:v>
                </c:pt>
                <c:pt idx="640">
                  <c:v>41656.834606481483</c:v>
                </c:pt>
                <c:pt idx="641">
                  <c:v>41656.855439814812</c:v>
                </c:pt>
                <c:pt idx="642">
                  <c:v>41656.876273148329</c:v>
                </c:pt>
                <c:pt idx="643">
                  <c:v>41656.896875000013</c:v>
                </c:pt>
                <c:pt idx="644">
                  <c:v>41656.917939814812</c:v>
                </c:pt>
                <c:pt idx="645">
                  <c:v>41656.938773148213</c:v>
                </c:pt>
                <c:pt idx="646">
                  <c:v>41656.959606481483</c:v>
                </c:pt>
                <c:pt idx="647">
                  <c:v>41656.980439814812</c:v>
                </c:pt>
                <c:pt idx="648">
                  <c:v>41657.001041666575</c:v>
                </c:pt>
                <c:pt idx="649">
                  <c:v>41657.022106481476</c:v>
                </c:pt>
                <c:pt idx="650">
                  <c:v>41657.042939814812</c:v>
                </c:pt>
                <c:pt idx="651">
                  <c:v>41657.063773148147</c:v>
                </c:pt>
                <c:pt idx="652">
                  <c:v>41657.084606481483</c:v>
                </c:pt>
                <c:pt idx="653">
                  <c:v>41657.105439814804</c:v>
                </c:pt>
                <c:pt idx="654">
                  <c:v>41657.126273148213</c:v>
                </c:pt>
                <c:pt idx="655">
                  <c:v>41657.147106481476</c:v>
                </c:pt>
                <c:pt idx="656">
                  <c:v>41657.167939814804</c:v>
                </c:pt>
                <c:pt idx="657">
                  <c:v>41657.188773148213</c:v>
                </c:pt>
                <c:pt idx="658">
                  <c:v>41657.209606481476</c:v>
                </c:pt>
                <c:pt idx="659">
                  <c:v>41657.230439814804</c:v>
                </c:pt>
                <c:pt idx="660">
                  <c:v>41657.251273148213</c:v>
                </c:pt>
                <c:pt idx="661">
                  <c:v>41657.272106481476</c:v>
                </c:pt>
                <c:pt idx="662">
                  <c:v>41657.292939814804</c:v>
                </c:pt>
                <c:pt idx="663">
                  <c:v>41657.313773148213</c:v>
                </c:pt>
                <c:pt idx="664">
                  <c:v>41657.334606481483</c:v>
                </c:pt>
                <c:pt idx="665">
                  <c:v>41657.355439814812</c:v>
                </c:pt>
                <c:pt idx="666">
                  <c:v>41657.37604166667</c:v>
                </c:pt>
                <c:pt idx="667">
                  <c:v>41657.397106481476</c:v>
                </c:pt>
                <c:pt idx="668">
                  <c:v>41657.417939814812</c:v>
                </c:pt>
                <c:pt idx="669">
                  <c:v>41657.438773148213</c:v>
                </c:pt>
                <c:pt idx="670">
                  <c:v>41657.459606481483</c:v>
                </c:pt>
                <c:pt idx="671">
                  <c:v>41657.480439814812</c:v>
                </c:pt>
                <c:pt idx="672">
                  <c:v>41657.501273148213</c:v>
                </c:pt>
                <c:pt idx="673">
                  <c:v>41657.522106481476</c:v>
                </c:pt>
                <c:pt idx="674">
                  <c:v>41657.542847222219</c:v>
                </c:pt>
                <c:pt idx="675">
                  <c:v>41657.563773148147</c:v>
                </c:pt>
                <c:pt idx="676">
                  <c:v>41657.584606481483</c:v>
                </c:pt>
                <c:pt idx="677">
                  <c:v>41657.605439814804</c:v>
                </c:pt>
                <c:pt idx="678">
                  <c:v>41657.626273148213</c:v>
                </c:pt>
                <c:pt idx="679">
                  <c:v>41657.647106481476</c:v>
                </c:pt>
                <c:pt idx="680">
                  <c:v>41657.667939814804</c:v>
                </c:pt>
                <c:pt idx="681">
                  <c:v>41657.688773148213</c:v>
                </c:pt>
                <c:pt idx="682">
                  <c:v>41657.709606481476</c:v>
                </c:pt>
                <c:pt idx="683">
                  <c:v>41657.730439814804</c:v>
                </c:pt>
                <c:pt idx="684">
                  <c:v>41657.751273148213</c:v>
                </c:pt>
                <c:pt idx="685">
                  <c:v>41657.772106481476</c:v>
                </c:pt>
                <c:pt idx="686">
                  <c:v>41657.792939814804</c:v>
                </c:pt>
                <c:pt idx="687">
                  <c:v>41657.813773148213</c:v>
                </c:pt>
                <c:pt idx="688">
                  <c:v>41657.834606481483</c:v>
                </c:pt>
                <c:pt idx="689">
                  <c:v>41657.855439814812</c:v>
                </c:pt>
                <c:pt idx="690">
                  <c:v>41657.876273148329</c:v>
                </c:pt>
                <c:pt idx="691">
                  <c:v>41657.897106481476</c:v>
                </c:pt>
                <c:pt idx="692">
                  <c:v>41657.917939814812</c:v>
                </c:pt>
                <c:pt idx="693">
                  <c:v>41657.938773148213</c:v>
                </c:pt>
                <c:pt idx="694">
                  <c:v>41657.959606481483</c:v>
                </c:pt>
                <c:pt idx="695">
                  <c:v>41657.980439814812</c:v>
                </c:pt>
                <c:pt idx="696">
                  <c:v>41658.001273148213</c:v>
                </c:pt>
                <c:pt idx="697">
                  <c:v>41658.022106481476</c:v>
                </c:pt>
                <c:pt idx="698">
                  <c:v>41658.042939814812</c:v>
                </c:pt>
                <c:pt idx="699">
                  <c:v>41658.063773148147</c:v>
                </c:pt>
                <c:pt idx="700">
                  <c:v>41658.084606481483</c:v>
                </c:pt>
                <c:pt idx="701">
                  <c:v>41658.105439814804</c:v>
                </c:pt>
                <c:pt idx="702">
                  <c:v>41658.126273148213</c:v>
                </c:pt>
                <c:pt idx="703">
                  <c:v>41658.147106481476</c:v>
                </c:pt>
                <c:pt idx="704">
                  <c:v>41658.167939814804</c:v>
                </c:pt>
                <c:pt idx="705">
                  <c:v>41658.188773148213</c:v>
                </c:pt>
                <c:pt idx="706">
                  <c:v>41658.209606481476</c:v>
                </c:pt>
                <c:pt idx="707">
                  <c:v>41658.230439814804</c:v>
                </c:pt>
                <c:pt idx="708">
                  <c:v>41658.251273148213</c:v>
                </c:pt>
                <c:pt idx="709">
                  <c:v>41658.272106481476</c:v>
                </c:pt>
                <c:pt idx="710">
                  <c:v>41658.292939814804</c:v>
                </c:pt>
                <c:pt idx="711">
                  <c:v>41658.313773148213</c:v>
                </c:pt>
                <c:pt idx="712">
                  <c:v>41658.334606481483</c:v>
                </c:pt>
                <c:pt idx="713">
                  <c:v>41658.355439814812</c:v>
                </c:pt>
                <c:pt idx="714">
                  <c:v>41658.376273148329</c:v>
                </c:pt>
                <c:pt idx="715">
                  <c:v>41658.396875000013</c:v>
                </c:pt>
                <c:pt idx="716">
                  <c:v>41658.417939814812</c:v>
                </c:pt>
                <c:pt idx="717">
                  <c:v>41658.438773148213</c:v>
                </c:pt>
                <c:pt idx="718">
                  <c:v>41658.459606481483</c:v>
                </c:pt>
                <c:pt idx="719">
                  <c:v>41658.480439814812</c:v>
                </c:pt>
                <c:pt idx="720">
                  <c:v>41658.501273148213</c:v>
                </c:pt>
                <c:pt idx="721">
                  <c:v>41658.522106481476</c:v>
                </c:pt>
                <c:pt idx="722">
                  <c:v>41658.542939814812</c:v>
                </c:pt>
                <c:pt idx="723">
                  <c:v>41658.563773148147</c:v>
                </c:pt>
                <c:pt idx="724">
                  <c:v>41658.584606481483</c:v>
                </c:pt>
                <c:pt idx="725">
                  <c:v>41658.605208333334</c:v>
                </c:pt>
                <c:pt idx="726">
                  <c:v>41658.626273148213</c:v>
                </c:pt>
                <c:pt idx="727">
                  <c:v>41658.647106481476</c:v>
                </c:pt>
                <c:pt idx="728">
                  <c:v>41658.667939814804</c:v>
                </c:pt>
                <c:pt idx="729">
                  <c:v>41658.688773148213</c:v>
                </c:pt>
                <c:pt idx="730">
                  <c:v>41658.709606481476</c:v>
                </c:pt>
                <c:pt idx="731">
                  <c:v>41658.730439814804</c:v>
                </c:pt>
                <c:pt idx="732">
                  <c:v>41658.751273148213</c:v>
                </c:pt>
                <c:pt idx="733">
                  <c:v>41658.772106481476</c:v>
                </c:pt>
                <c:pt idx="734">
                  <c:v>41658.792939814804</c:v>
                </c:pt>
                <c:pt idx="735">
                  <c:v>41658.813773148213</c:v>
                </c:pt>
                <c:pt idx="736">
                  <c:v>41658.834606481483</c:v>
                </c:pt>
                <c:pt idx="737">
                  <c:v>41658.855439814812</c:v>
                </c:pt>
                <c:pt idx="738">
                  <c:v>41658.876273148329</c:v>
                </c:pt>
                <c:pt idx="739">
                  <c:v>41658.897106481476</c:v>
                </c:pt>
                <c:pt idx="740">
                  <c:v>41658.917939814812</c:v>
                </c:pt>
                <c:pt idx="741">
                  <c:v>41658.938773148213</c:v>
                </c:pt>
                <c:pt idx="742">
                  <c:v>41658.959606481483</c:v>
                </c:pt>
                <c:pt idx="743">
                  <c:v>41658.980439814812</c:v>
                </c:pt>
                <c:pt idx="744">
                  <c:v>41659.001273148213</c:v>
                </c:pt>
                <c:pt idx="745">
                  <c:v>41659.022106481476</c:v>
                </c:pt>
                <c:pt idx="746">
                  <c:v>41659.042939814812</c:v>
                </c:pt>
                <c:pt idx="747">
                  <c:v>41659.063773148147</c:v>
                </c:pt>
                <c:pt idx="748">
                  <c:v>41659.084606481483</c:v>
                </c:pt>
                <c:pt idx="749">
                  <c:v>41659.105439814804</c:v>
                </c:pt>
                <c:pt idx="750">
                  <c:v>41659.126273148213</c:v>
                </c:pt>
                <c:pt idx="751">
                  <c:v>41659.147106481476</c:v>
                </c:pt>
                <c:pt idx="752">
                  <c:v>41659.167939814804</c:v>
                </c:pt>
                <c:pt idx="753">
                  <c:v>41659.188773148213</c:v>
                </c:pt>
                <c:pt idx="754">
                  <c:v>41659.209606481476</c:v>
                </c:pt>
                <c:pt idx="755">
                  <c:v>41659.230439814804</c:v>
                </c:pt>
                <c:pt idx="756">
                  <c:v>41659.251273148213</c:v>
                </c:pt>
                <c:pt idx="757">
                  <c:v>41659.272106481476</c:v>
                </c:pt>
                <c:pt idx="758">
                  <c:v>41659.292708333182</c:v>
                </c:pt>
                <c:pt idx="759">
                  <c:v>41659.313773148213</c:v>
                </c:pt>
                <c:pt idx="760">
                  <c:v>41659.334606481483</c:v>
                </c:pt>
                <c:pt idx="761">
                  <c:v>41659.355439814812</c:v>
                </c:pt>
                <c:pt idx="762">
                  <c:v>41659.376273148329</c:v>
                </c:pt>
                <c:pt idx="763">
                  <c:v>41659.397106481476</c:v>
                </c:pt>
                <c:pt idx="764">
                  <c:v>41659.417939814812</c:v>
                </c:pt>
                <c:pt idx="765">
                  <c:v>41659.438773148213</c:v>
                </c:pt>
                <c:pt idx="766">
                  <c:v>41659.459606481483</c:v>
                </c:pt>
                <c:pt idx="767">
                  <c:v>41659.480439814812</c:v>
                </c:pt>
                <c:pt idx="768">
                  <c:v>41659.501273148213</c:v>
                </c:pt>
                <c:pt idx="769">
                  <c:v>41659.522106481476</c:v>
                </c:pt>
                <c:pt idx="770">
                  <c:v>41659.542939814812</c:v>
                </c:pt>
                <c:pt idx="771">
                  <c:v>41659.563773148147</c:v>
                </c:pt>
                <c:pt idx="772">
                  <c:v>41659.584606481483</c:v>
                </c:pt>
                <c:pt idx="773">
                  <c:v>41659.605439814804</c:v>
                </c:pt>
                <c:pt idx="774">
                  <c:v>41659.626273148213</c:v>
                </c:pt>
                <c:pt idx="775">
                  <c:v>41659.647106481476</c:v>
                </c:pt>
                <c:pt idx="776">
                  <c:v>41659.667939814804</c:v>
                </c:pt>
                <c:pt idx="777">
                  <c:v>41659.688773148213</c:v>
                </c:pt>
                <c:pt idx="778">
                  <c:v>41659.709606481476</c:v>
                </c:pt>
                <c:pt idx="779">
                  <c:v>41659.730439814804</c:v>
                </c:pt>
                <c:pt idx="780">
                  <c:v>41659.751273148213</c:v>
                </c:pt>
                <c:pt idx="781">
                  <c:v>41659.772106481476</c:v>
                </c:pt>
                <c:pt idx="782">
                  <c:v>41659.792939814804</c:v>
                </c:pt>
                <c:pt idx="783">
                  <c:v>41659.813773148213</c:v>
                </c:pt>
                <c:pt idx="784">
                  <c:v>41659.834606481483</c:v>
                </c:pt>
                <c:pt idx="785">
                  <c:v>41659.855439814812</c:v>
                </c:pt>
                <c:pt idx="786">
                  <c:v>41659.876273148329</c:v>
                </c:pt>
                <c:pt idx="787">
                  <c:v>41659.897106481476</c:v>
                </c:pt>
                <c:pt idx="788">
                  <c:v>41659.917939814812</c:v>
                </c:pt>
                <c:pt idx="789">
                  <c:v>41659.938773148213</c:v>
                </c:pt>
                <c:pt idx="790">
                  <c:v>41659.959606481483</c:v>
                </c:pt>
                <c:pt idx="791">
                  <c:v>41659.980439814812</c:v>
                </c:pt>
                <c:pt idx="792">
                  <c:v>41660.001273148213</c:v>
                </c:pt>
                <c:pt idx="793">
                  <c:v>41660.022106481476</c:v>
                </c:pt>
                <c:pt idx="794">
                  <c:v>41660.042939814812</c:v>
                </c:pt>
                <c:pt idx="795">
                  <c:v>41660.063773148147</c:v>
                </c:pt>
                <c:pt idx="796">
                  <c:v>41660.084606481483</c:v>
                </c:pt>
                <c:pt idx="797">
                  <c:v>41660.105439814804</c:v>
                </c:pt>
                <c:pt idx="798">
                  <c:v>41660.126273148213</c:v>
                </c:pt>
                <c:pt idx="799">
                  <c:v>41660.147106481476</c:v>
                </c:pt>
                <c:pt idx="800">
                  <c:v>41660.167939814804</c:v>
                </c:pt>
                <c:pt idx="801">
                  <c:v>41660.188773148213</c:v>
                </c:pt>
                <c:pt idx="802">
                  <c:v>41660.209606481476</c:v>
                </c:pt>
                <c:pt idx="803">
                  <c:v>41660.230208333334</c:v>
                </c:pt>
                <c:pt idx="804">
                  <c:v>41660.251041666575</c:v>
                </c:pt>
                <c:pt idx="805">
                  <c:v>41660.271874999999</c:v>
                </c:pt>
                <c:pt idx="806">
                  <c:v>41660.292939814804</c:v>
                </c:pt>
                <c:pt idx="807">
                  <c:v>41660.31354166667</c:v>
                </c:pt>
                <c:pt idx="808">
                  <c:v>41660.334375000013</c:v>
                </c:pt>
                <c:pt idx="809">
                  <c:v>41660.355208333342</c:v>
                </c:pt>
                <c:pt idx="810">
                  <c:v>41660.376273148329</c:v>
                </c:pt>
                <c:pt idx="811">
                  <c:v>41660.397106481476</c:v>
                </c:pt>
                <c:pt idx="812">
                  <c:v>41660.417939814812</c:v>
                </c:pt>
                <c:pt idx="813">
                  <c:v>41660.438773148213</c:v>
                </c:pt>
                <c:pt idx="814">
                  <c:v>41660.459606481483</c:v>
                </c:pt>
                <c:pt idx="815">
                  <c:v>41660.480439814812</c:v>
                </c:pt>
                <c:pt idx="816">
                  <c:v>41660.501273148213</c:v>
                </c:pt>
                <c:pt idx="817">
                  <c:v>41660.522106481476</c:v>
                </c:pt>
                <c:pt idx="818">
                  <c:v>41660.542939814812</c:v>
                </c:pt>
                <c:pt idx="819">
                  <c:v>41660.563773148147</c:v>
                </c:pt>
                <c:pt idx="820">
                  <c:v>41660.584606481483</c:v>
                </c:pt>
                <c:pt idx="821">
                  <c:v>41660.605439814804</c:v>
                </c:pt>
                <c:pt idx="822">
                  <c:v>41660.626273148213</c:v>
                </c:pt>
                <c:pt idx="823">
                  <c:v>41660.647106481476</c:v>
                </c:pt>
                <c:pt idx="824">
                  <c:v>41660.667939814804</c:v>
                </c:pt>
                <c:pt idx="825">
                  <c:v>41660.688773148213</c:v>
                </c:pt>
                <c:pt idx="826">
                  <c:v>41660.709606481476</c:v>
                </c:pt>
                <c:pt idx="827">
                  <c:v>41660.730439814804</c:v>
                </c:pt>
                <c:pt idx="828">
                  <c:v>41660.751273148213</c:v>
                </c:pt>
                <c:pt idx="829">
                  <c:v>41660.772106481476</c:v>
                </c:pt>
                <c:pt idx="830">
                  <c:v>41660.792939814804</c:v>
                </c:pt>
                <c:pt idx="831">
                  <c:v>41660.813773148213</c:v>
                </c:pt>
                <c:pt idx="832">
                  <c:v>41660.834606481483</c:v>
                </c:pt>
                <c:pt idx="833">
                  <c:v>41660.855312500003</c:v>
                </c:pt>
                <c:pt idx="834">
                  <c:v>41660.876273148329</c:v>
                </c:pt>
                <c:pt idx="835">
                  <c:v>41660.897106481476</c:v>
                </c:pt>
                <c:pt idx="836">
                  <c:v>41660.917939814812</c:v>
                </c:pt>
                <c:pt idx="837">
                  <c:v>41660.938773148213</c:v>
                </c:pt>
                <c:pt idx="838">
                  <c:v>41660.959606481483</c:v>
                </c:pt>
                <c:pt idx="839">
                  <c:v>41660.980439814812</c:v>
                </c:pt>
                <c:pt idx="840">
                  <c:v>41661.001273148213</c:v>
                </c:pt>
                <c:pt idx="841">
                  <c:v>41661.022106481476</c:v>
                </c:pt>
                <c:pt idx="842">
                  <c:v>41661.042708333334</c:v>
                </c:pt>
                <c:pt idx="843">
                  <c:v>41661.063541666575</c:v>
                </c:pt>
                <c:pt idx="844">
                  <c:v>41661.084375000013</c:v>
                </c:pt>
                <c:pt idx="845">
                  <c:v>41661.105208333334</c:v>
                </c:pt>
                <c:pt idx="846">
                  <c:v>41661.126041666575</c:v>
                </c:pt>
                <c:pt idx="847">
                  <c:v>41661.146875000013</c:v>
                </c:pt>
                <c:pt idx="848">
                  <c:v>41661.167708333182</c:v>
                </c:pt>
                <c:pt idx="849">
                  <c:v>41661.18854166667</c:v>
                </c:pt>
                <c:pt idx="850">
                  <c:v>41661.209374999999</c:v>
                </c:pt>
                <c:pt idx="851">
                  <c:v>41661.230208333334</c:v>
                </c:pt>
                <c:pt idx="852">
                  <c:v>41661.251041666575</c:v>
                </c:pt>
                <c:pt idx="853">
                  <c:v>41661.271874999999</c:v>
                </c:pt>
                <c:pt idx="854">
                  <c:v>41661.292708333182</c:v>
                </c:pt>
                <c:pt idx="855">
                  <c:v>41661.31354166667</c:v>
                </c:pt>
                <c:pt idx="856">
                  <c:v>41661.334456018543</c:v>
                </c:pt>
                <c:pt idx="857">
                  <c:v>41661.355208333342</c:v>
                </c:pt>
                <c:pt idx="858">
                  <c:v>41661.37604166667</c:v>
                </c:pt>
                <c:pt idx="859">
                  <c:v>41661.396875000013</c:v>
                </c:pt>
                <c:pt idx="860">
                  <c:v>41661.417708333334</c:v>
                </c:pt>
                <c:pt idx="861">
                  <c:v>41661.438773148213</c:v>
                </c:pt>
                <c:pt idx="862">
                  <c:v>41661.459606481483</c:v>
                </c:pt>
                <c:pt idx="863">
                  <c:v>41661.480439814812</c:v>
                </c:pt>
                <c:pt idx="864">
                  <c:v>41661.501273148213</c:v>
                </c:pt>
                <c:pt idx="865">
                  <c:v>41661.522106481476</c:v>
                </c:pt>
                <c:pt idx="866">
                  <c:v>41661.542939814812</c:v>
                </c:pt>
                <c:pt idx="867">
                  <c:v>41661.563773148147</c:v>
                </c:pt>
                <c:pt idx="868">
                  <c:v>41661.584606481483</c:v>
                </c:pt>
                <c:pt idx="869">
                  <c:v>41661.605439814804</c:v>
                </c:pt>
                <c:pt idx="870">
                  <c:v>41661.626273148213</c:v>
                </c:pt>
                <c:pt idx="871">
                  <c:v>41661.647106481476</c:v>
                </c:pt>
                <c:pt idx="872">
                  <c:v>41661.667939814804</c:v>
                </c:pt>
                <c:pt idx="873">
                  <c:v>41661.688773148213</c:v>
                </c:pt>
                <c:pt idx="874">
                  <c:v>41661.709606481476</c:v>
                </c:pt>
                <c:pt idx="875">
                  <c:v>41661.730439814804</c:v>
                </c:pt>
                <c:pt idx="876">
                  <c:v>41661.751041666575</c:v>
                </c:pt>
                <c:pt idx="877">
                  <c:v>41661.771874999999</c:v>
                </c:pt>
                <c:pt idx="878">
                  <c:v>41661.792708333182</c:v>
                </c:pt>
                <c:pt idx="879">
                  <c:v>41661.81354166667</c:v>
                </c:pt>
                <c:pt idx="880">
                  <c:v>41661.834375000013</c:v>
                </c:pt>
                <c:pt idx="881">
                  <c:v>41661.855208333342</c:v>
                </c:pt>
                <c:pt idx="882">
                  <c:v>41661.87604166667</c:v>
                </c:pt>
                <c:pt idx="883">
                  <c:v>41661.896875000013</c:v>
                </c:pt>
                <c:pt idx="884">
                  <c:v>41661.917708333334</c:v>
                </c:pt>
                <c:pt idx="885">
                  <c:v>41661.93854166667</c:v>
                </c:pt>
                <c:pt idx="886">
                  <c:v>41661.959375000013</c:v>
                </c:pt>
                <c:pt idx="887">
                  <c:v>41661.980208333342</c:v>
                </c:pt>
                <c:pt idx="888">
                  <c:v>41662.001273148213</c:v>
                </c:pt>
                <c:pt idx="889">
                  <c:v>41662.021874999999</c:v>
                </c:pt>
                <c:pt idx="890">
                  <c:v>41662.042708333334</c:v>
                </c:pt>
                <c:pt idx="891">
                  <c:v>41662.063541666575</c:v>
                </c:pt>
                <c:pt idx="892">
                  <c:v>41662.084375000013</c:v>
                </c:pt>
                <c:pt idx="893">
                  <c:v>41662.105439814804</c:v>
                </c:pt>
                <c:pt idx="894">
                  <c:v>41662.126273148213</c:v>
                </c:pt>
                <c:pt idx="895">
                  <c:v>41662.147106481476</c:v>
                </c:pt>
                <c:pt idx="896">
                  <c:v>41662.167939814804</c:v>
                </c:pt>
                <c:pt idx="897">
                  <c:v>41662.188773148213</c:v>
                </c:pt>
                <c:pt idx="898">
                  <c:v>41662.209606481476</c:v>
                </c:pt>
                <c:pt idx="899">
                  <c:v>41662.230439814804</c:v>
                </c:pt>
                <c:pt idx="900">
                  <c:v>41662.251273148213</c:v>
                </c:pt>
                <c:pt idx="901">
                  <c:v>41662.272106481476</c:v>
                </c:pt>
                <c:pt idx="902">
                  <c:v>41662.292939814804</c:v>
                </c:pt>
                <c:pt idx="903">
                  <c:v>41662.313773148213</c:v>
                </c:pt>
                <c:pt idx="904">
                  <c:v>41662.334606481483</c:v>
                </c:pt>
                <c:pt idx="905">
                  <c:v>41662.355439814812</c:v>
                </c:pt>
                <c:pt idx="906">
                  <c:v>41662.376273148329</c:v>
                </c:pt>
                <c:pt idx="907">
                  <c:v>41662.396875000013</c:v>
                </c:pt>
                <c:pt idx="908">
                  <c:v>41662.417708333334</c:v>
                </c:pt>
                <c:pt idx="909">
                  <c:v>41662.438773148213</c:v>
                </c:pt>
                <c:pt idx="910">
                  <c:v>41662.459606481483</c:v>
                </c:pt>
                <c:pt idx="911">
                  <c:v>41662.480439814812</c:v>
                </c:pt>
                <c:pt idx="912">
                  <c:v>41662.501273148213</c:v>
                </c:pt>
                <c:pt idx="913">
                  <c:v>41662.522106481476</c:v>
                </c:pt>
                <c:pt idx="914">
                  <c:v>41662.542939814812</c:v>
                </c:pt>
                <c:pt idx="915">
                  <c:v>41662.563773148147</c:v>
                </c:pt>
                <c:pt idx="916">
                  <c:v>41662.584606481483</c:v>
                </c:pt>
                <c:pt idx="917">
                  <c:v>41662.605439814804</c:v>
                </c:pt>
                <c:pt idx="918">
                  <c:v>41662.626273148213</c:v>
                </c:pt>
                <c:pt idx="919">
                  <c:v>41662.647106481476</c:v>
                </c:pt>
                <c:pt idx="920">
                  <c:v>41662.667939814804</c:v>
                </c:pt>
                <c:pt idx="921">
                  <c:v>41662.688773148213</c:v>
                </c:pt>
                <c:pt idx="922">
                  <c:v>41662.709374999999</c:v>
                </c:pt>
                <c:pt idx="923">
                  <c:v>41662.730208333334</c:v>
                </c:pt>
                <c:pt idx="924">
                  <c:v>41662.751041666575</c:v>
                </c:pt>
                <c:pt idx="925">
                  <c:v>41662.772106481476</c:v>
                </c:pt>
                <c:pt idx="926">
                  <c:v>41662.792939814804</c:v>
                </c:pt>
                <c:pt idx="927">
                  <c:v>41662.813692129632</c:v>
                </c:pt>
                <c:pt idx="928">
                  <c:v>41662.834606481483</c:v>
                </c:pt>
                <c:pt idx="929">
                  <c:v>41662.855439814812</c:v>
                </c:pt>
                <c:pt idx="930">
                  <c:v>41662.876273148329</c:v>
                </c:pt>
                <c:pt idx="931">
                  <c:v>41662.897106481476</c:v>
                </c:pt>
                <c:pt idx="932">
                  <c:v>41662.917939814812</c:v>
                </c:pt>
                <c:pt idx="933">
                  <c:v>41662.938773148213</c:v>
                </c:pt>
                <c:pt idx="934">
                  <c:v>41662.959606481483</c:v>
                </c:pt>
                <c:pt idx="935">
                  <c:v>41662.980439814812</c:v>
                </c:pt>
                <c:pt idx="936">
                  <c:v>41663.001273148213</c:v>
                </c:pt>
                <c:pt idx="937">
                  <c:v>41663.022106481476</c:v>
                </c:pt>
                <c:pt idx="938">
                  <c:v>41663.042939814812</c:v>
                </c:pt>
                <c:pt idx="939">
                  <c:v>41663.063773148147</c:v>
                </c:pt>
                <c:pt idx="940">
                  <c:v>41663.084606481483</c:v>
                </c:pt>
                <c:pt idx="941">
                  <c:v>41663.105439814804</c:v>
                </c:pt>
                <c:pt idx="942">
                  <c:v>41663.126273148213</c:v>
                </c:pt>
                <c:pt idx="943">
                  <c:v>41663.147106481476</c:v>
                </c:pt>
                <c:pt idx="944">
                  <c:v>41663.167939814804</c:v>
                </c:pt>
                <c:pt idx="945">
                  <c:v>41663.188773148213</c:v>
                </c:pt>
                <c:pt idx="946">
                  <c:v>41663.209513888891</c:v>
                </c:pt>
                <c:pt idx="947">
                  <c:v>41663.230439814804</c:v>
                </c:pt>
                <c:pt idx="948">
                  <c:v>41663.251273148213</c:v>
                </c:pt>
                <c:pt idx="949">
                  <c:v>41663.272106481476</c:v>
                </c:pt>
                <c:pt idx="950">
                  <c:v>41663.292939814804</c:v>
                </c:pt>
                <c:pt idx="951">
                  <c:v>41663.313773148213</c:v>
                </c:pt>
                <c:pt idx="952">
                  <c:v>41663.334606481483</c:v>
                </c:pt>
                <c:pt idx="953">
                  <c:v>41663.355439814812</c:v>
                </c:pt>
                <c:pt idx="954">
                  <c:v>41663.376273148329</c:v>
                </c:pt>
                <c:pt idx="955">
                  <c:v>41663.397106481476</c:v>
                </c:pt>
                <c:pt idx="956">
                  <c:v>41663.417708333334</c:v>
                </c:pt>
                <c:pt idx="957">
                  <c:v>41663.438773148213</c:v>
                </c:pt>
                <c:pt idx="958">
                  <c:v>41663.459606481483</c:v>
                </c:pt>
                <c:pt idx="959">
                  <c:v>41663.480439814812</c:v>
                </c:pt>
                <c:pt idx="960">
                  <c:v>41663.501273148213</c:v>
                </c:pt>
                <c:pt idx="961">
                  <c:v>41663.522106481476</c:v>
                </c:pt>
                <c:pt idx="962">
                  <c:v>41663.542939814812</c:v>
                </c:pt>
                <c:pt idx="963">
                  <c:v>41663.563773148147</c:v>
                </c:pt>
                <c:pt idx="964">
                  <c:v>41663.584606481483</c:v>
                </c:pt>
                <c:pt idx="965">
                  <c:v>41663.605208333334</c:v>
                </c:pt>
                <c:pt idx="966">
                  <c:v>41663.626273148213</c:v>
                </c:pt>
                <c:pt idx="967">
                  <c:v>41663.646875000013</c:v>
                </c:pt>
                <c:pt idx="968">
                  <c:v>41663.667939814804</c:v>
                </c:pt>
                <c:pt idx="969">
                  <c:v>41663.68854166667</c:v>
                </c:pt>
                <c:pt idx="970">
                  <c:v>41663.709374999999</c:v>
                </c:pt>
                <c:pt idx="971">
                  <c:v>41663.730208333334</c:v>
                </c:pt>
                <c:pt idx="972">
                  <c:v>41663.751273148213</c:v>
                </c:pt>
                <c:pt idx="973">
                  <c:v>41663.772106481476</c:v>
                </c:pt>
                <c:pt idx="974">
                  <c:v>41663.792939814804</c:v>
                </c:pt>
                <c:pt idx="975">
                  <c:v>41663.813773148213</c:v>
                </c:pt>
                <c:pt idx="976">
                  <c:v>41663.834606481483</c:v>
                </c:pt>
                <c:pt idx="977">
                  <c:v>41663.855439814812</c:v>
                </c:pt>
                <c:pt idx="978">
                  <c:v>41663.876273148329</c:v>
                </c:pt>
                <c:pt idx="979">
                  <c:v>41663.897106481476</c:v>
                </c:pt>
                <c:pt idx="980">
                  <c:v>41663.917939814812</c:v>
                </c:pt>
                <c:pt idx="981">
                  <c:v>41663.938773148213</c:v>
                </c:pt>
                <c:pt idx="982">
                  <c:v>41663.959606481483</c:v>
                </c:pt>
                <c:pt idx="983">
                  <c:v>41663.980439814812</c:v>
                </c:pt>
                <c:pt idx="984">
                  <c:v>41664.001122685069</c:v>
                </c:pt>
                <c:pt idx="985">
                  <c:v>41664.022106481476</c:v>
                </c:pt>
                <c:pt idx="986">
                  <c:v>41664.042939814812</c:v>
                </c:pt>
                <c:pt idx="987">
                  <c:v>41664.063738425932</c:v>
                </c:pt>
                <c:pt idx="988">
                  <c:v>41664.084606481483</c:v>
                </c:pt>
                <c:pt idx="989">
                  <c:v>41664.105439814804</c:v>
                </c:pt>
                <c:pt idx="990">
                  <c:v>41664.126273148213</c:v>
                </c:pt>
                <c:pt idx="991">
                  <c:v>41664.147106481476</c:v>
                </c:pt>
                <c:pt idx="992">
                  <c:v>41664.167939814804</c:v>
                </c:pt>
                <c:pt idx="993">
                  <c:v>41664.188773148213</c:v>
                </c:pt>
                <c:pt idx="994">
                  <c:v>41664.209606481476</c:v>
                </c:pt>
                <c:pt idx="995">
                  <c:v>41664.230439814804</c:v>
                </c:pt>
                <c:pt idx="996">
                  <c:v>41664.251273148213</c:v>
                </c:pt>
                <c:pt idx="997">
                  <c:v>41664.272106481476</c:v>
                </c:pt>
                <c:pt idx="998">
                  <c:v>41664.292708333182</c:v>
                </c:pt>
                <c:pt idx="999">
                  <c:v>41664.31354166667</c:v>
                </c:pt>
                <c:pt idx="1000">
                  <c:v>41664.334375000013</c:v>
                </c:pt>
                <c:pt idx="1001">
                  <c:v>41664.355208333342</c:v>
                </c:pt>
                <c:pt idx="1002">
                  <c:v>41664.37604166667</c:v>
                </c:pt>
                <c:pt idx="1003">
                  <c:v>41664.397106481476</c:v>
                </c:pt>
                <c:pt idx="1004">
                  <c:v>41664.417939814812</c:v>
                </c:pt>
                <c:pt idx="1005">
                  <c:v>41664.43854166667</c:v>
                </c:pt>
                <c:pt idx="1006">
                  <c:v>41664.459606481483</c:v>
                </c:pt>
                <c:pt idx="1007">
                  <c:v>41664.480439814812</c:v>
                </c:pt>
                <c:pt idx="1008">
                  <c:v>41664.501273148213</c:v>
                </c:pt>
                <c:pt idx="1009">
                  <c:v>41664.521874999999</c:v>
                </c:pt>
                <c:pt idx="1010">
                  <c:v>41664.542939814812</c:v>
                </c:pt>
                <c:pt idx="1011">
                  <c:v>41664.563773148147</c:v>
                </c:pt>
                <c:pt idx="1012">
                  <c:v>41664.584606481483</c:v>
                </c:pt>
                <c:pt idx="1013">
                  <c:v>41664.605439814804</c:v>
                </c:pt>
                <c:pt idx="1014">
                  <c:v>41664.626041666575</c:v>
                </c:pt>
                <c:pt idx="1015">
                  <c:v>41664.647106481476</c:v>
                </c:pt>
                <c:pt idx="1016">
                  <c:v>41664.667708333182</c:v>
                </c:pt>
                <c:pt idx="1017">
                  <c:v>41664.68854166667</c:v>
                </c:pt>
                <c:pt idx="1018">
                  <c:v>41664.709374999999</c:v>
                </c:pt>
                <c:pt idx="1019">
                  <c:v>41664.730208333334</c:v>
                </c:pt>
                <c:pt idx="1020">
                  <c:v>41664.751041666575</c:v>
                </c:pt>
                <c:pt idx="1021">
                  <c:v>41664.771874999999</c:v>
                </c:pt>
                <c:pt idx="1022">
                  <c:v>41664.792708333182</c:v>
                </c:pt>
                <c:pt idx="1023">
                  <c:v>41664.81354166667</c:v>
                </c:pt>
                <c:pt idx="1024">
                  <c:v>41664.834375000013</c:v>
                </c:pt>
                <c:pt idx="1025">
                  <c:v>41664.855208333342</c:v>
                </c:pt>
                <c:pt idx="1026">
                  <c:v>41664.876273148329</c:v>
                </c:pt>
                <c:pt idx="1027">
                  <c:v>41664.897106481476</c:v>
                </c:pt>
                <c:pt idx="1028">
                  <c:v>41664.917939814812</c:v>
                </c:pt>
                <c:pt idx="1029">
                  <c:v>41664.938773148213</c:v>
                </c:pt>
                <c:pt idx="1030">
                  <c:v>41664.959606481483</c:v>
                </c:pt>
                <c:pt idx="1031">
                  <c:v>41664.980439814812</c:v>
                </c:pt>
                <c:pt idx="1032">
                  <c:v>41665.001273148213</c:v>
                </c:pt>
                <c:pt idx="1033">
                  <c:v>41665.022106481476</c:v>
                </c:pt>
                <c:pt idx="1034">
                  <c:v>41665.042939814812</c:v>
                </c:pt>
                <c:pt idx="1035">
                  <c:v>41665.063773148147</c:v>
                </c:pt>
                <c:pt idx="1036">
                  <c:v>41665.084548611114</c:v>
                </c:pt>
                <c:pt idx="1037">
                  <c:v>41665.105439814804</c:v>
                </c:pt>
                <c:pt idx="1038">
                  <c:v>41665.126273148213</c:v>
                </c:pt>
                <c:pt idx="1039">
                  <c:v>41665.147106481476</c:v>
                </c:pt>
                <c:pt idx="1040">
                  <c:v>41665.167939814804</c:v>
                </c:pt>
                <c:pt idx="1041">
                  <c:v>41665.188773148213</c:v>
                </c:pt>
                <c:pt idx="1042">
                  <c:v>41665.209606481476</c:v>
                </c:pt>
                <c:pt idx="1043">
                  <c:v>41665.230439814804</c:v>
                </c:pt>
                <c:pt idx="1044">
                  <c:v>41665.251273148213</c:v>
                </c:pt>
                <c:pt idx="1045">
                  <c:v>41665.272106481476</c:v>
                </c:pt>
                <c:pt idx="1046">
                  <c:v>41665.292939814804</c:v>
                </c:pt>
                <c:pt idx="1047">
                  <c:v>41665.313773148213</c:v>
                </c:pt>
                <c:pt idx="1048">
                  <c:v>41665.334606481483</c:v>
                </c:pt>
                <c:pt idx="1049">
                  <c:v>41665.355439814812</c:v>
                </c:pt>
                <c:pt idx="1050">
                  <c:v>41665.37604166667</c:v>
                </c:pt>
                <c:pt idx="1051">
                  <c:v>41665.397106481476</c:v>
                </c:pt>
                <c:pt idx="1052">
                  <c:v>41665.417939814812</c:v>
                </c:pt>
                <c:pt idx="1053">
                  <c:v>41665.438773148213</c:v>
                </c:pt>
                <c:pt idx="1054">
                  <c:v>41665.459606481483</c:v>
                </c:pt>
                <c:pt idx="1055">
                  <c:v>41665.480439814812</c:v>
                </c:pt>
                <c:pt idx="1056">
                  <c:v>41665.501041666575</c:v>
                </c:pt>
                <c:pt idx="1057">
                  <c:v>41665.522013888891</c:v>
                </c:pt>
                <c:pt idx="1058">
                  <c:v>41665.542939814812</c:v>
                </c:pt>
                <c:pt idx="1059">
                  <c:v>41665.563773148147</c:v>
                </c:pt>
                <c:pt idx="1060">
                  <c:v>41665.584606481483</c:v>
                </c:pt>
                <c:pt idx="1061">
                  <c:v>41665.605439814804</c:v>
                </c:pt>
                <c:pt idx="1062">
                  <c:v>41665.626041666575</c:v>
                </c:pt>
                <c:pt idx="1063">
                  <c:v>41665.646875000013</c:v>
                </c:pt>
                <c:pt idx="1064">
                  <c:v>41665.667939814804</c:v>
                </c:pt>
                <c:pt idx="1065">
                  <c:v>41665.688773148213</c:v>
                </c:pt>
                <c:pt idx="1066">
                  <c:v>41665.709606481476</c:v>
                </c:pt>
                <c:pt idx="1067">
                  <c:v>41665.730439814804</c:v>
                </c:pt>
                <c:pt idx="1068">
                  <c:v>41665.751273148213</c:v>
                </c:pt>
                <c:pt idx="1069">
                  <c:v>41665.772106481476</c:v>
                </c:pt>
                <c:pt idx="1070">
                  <c:v>41665.792939814804</c:v>
                </c:pt>
                <c:pt idx="1071">
                  <c:v>41665.813773148213</c:v>
                </c:pt>
                <c:pt idx="1072">
                  <c:v>41665.834375000013</c:v>
                </c:pt>
                <c:pt idx="1073">
                  <c:v>41665.855439814812</c:v>
                </c:pt>
                <c:pt idx="1074">
                  <c:v>41665.876273148329</c:v>
                </c:pt>
                <c:pt idx="1075">
                  <c:v>41665.897106481476</c:v>
                </c:pt>
                <c:pt idx="1076">
                  <c:v>41665.917939814812</c:v>
                </c:pt>
                <c:pt idx="1077">
                  <c:v>41665.938773148213</c:v>
                </c:pt>
                <c:pt idx="1078">
                  <c:v>41665.959606481483</c:v>
                </c:pt>
                <c:pt idx="1079">
                  <c:v>41665.980439814812</c:v>
                </c:pt>
                <c:pt idx="1080">
                  <c:v>41666.001273148213</c:v>
                </c:pt>
                <c:pt idx="1081">
                  <c:v>41666.022106481476</c:v>
                </c:pt>
                <c:pt idx="1082">
                  <c:v>41666.042939814812</c:v>
                </c:pt>
                <c:pt idx="1083">
                  <c:v>41666.063773148147</c:v>
                </c:pt>
                <c:pt idx="1084">
                  <c:v>41666.084606481483</c:v>
                </c:pt>
                <c:pt idx="1085">
                  <c:v>41666.105439814804</c:v>
                </c:pt>
                <c:pt idx="1086">
                  <c:v>41666.126273148213</c:v>
                </c:pt>
                <c:pt idx="1087">
                  <c:v>41666.147106481476</c:v>
                </c:pt>
                <c:pt idx="1088">
                  <c:v>41666.167939814804</c:v>
                </c:pt>
                <c:pt idx="1089">
                  <c:v>41666.188773148213</c:v>
                </c:pt>
                <c:pt idx="1090">
                  <c:v>41666.209606481476</c:v>
                </c:pt>
                <c:pt idx="1091">
                  <c:v>41666.230439814804</c:v>
                </c:pt>
                <c:pt idx="1092">
                  <c:v>41666.251273148213</c:v>
                </c:pt>
                <c:pt idx="1093">
                  <c:v>41666.271874999999</c:v>
                </c:pt>
                <c:pt idx="1094">
                  <c:v>41666.292939814804</c:v>
                </c:pt>
                <c:pt idx="1095">
                  <c:v>41666.313773148213</c:v>
                </c:pt>
                <c:pt idx="1096">
                  <c:v>41666.334606481483</c:v>
                </c:pt>
                <c:pt idx="1097">
                  <c:v>41666.355439814812</c:v>
                </c:pt>
                <c:pt idx="1098">
                  <c:v>41666.376273148329</c:v>
                </c:pt>
                <c:pt idx="1099">
                  <c:v>41666.397106481476</c:v>
                </c:pt>
                <c:pt idx="1100">
                  <c:v>41666.417939814812</c:v>
                </c:pt>
                <c:pt idx="1101">
                  <c:v>41666.438773148213</c:v>
                </c:pt>
                <c:pt idx="1102">
                  <c:v>41666.459375000013</c:v>
                </c:pt>
                <c:pt idx="1103">
                  <c:v>41666.480439814812</c:v>
                </c:pt>
                <c:pt idx="1104">
                  <c:v>41666.501273148213</c:v>
                </c:pt>
                <c:pt idx="1105">
                  <c:v>41666.521874999999</c:v>
                </c:pt>
                <c:pt idx="1106">
                  <c:v>41666.542708333334</c:v>
                </c:pt>
                <c:pt idx="1107">
                  <c:v>41666.563773148147</c:v>
                </c:pt>
                <c:pt idx="1108">
                  <c:v>41666.584606481483</c:v>
                </c:pt>
                <c:pt idx="1109">
                  <c:v>41666.605439814804</c:v>
                </c:pt>
                <c:pt idx="1110">
                  <c:v>41666.626273148213</c:v>
                </c:pt>
                <c:pt idx="1111">
                  <c:v>41666.647106481476</c:v>
                </c:pt>
                <c:pt idx="1112">
                  <c:v>41666.667939814804</c:v>
                </c:pt>
                <c:pt idx="1113">
                  <c:v>41666.688773148213</c:v>
                </c:pt>
                <c:pt idx="1114">
                  <c:v>41666.709606481476</c:v>
                </c:pt>
                <c:pt idx="1115">
                  <c:v>41666.730439814804</c:v>
                </c:pt>
                <c:pt idx="1116">
                  <c:v>41666.751273148213</c:v>
                </c:pt>
                <c:pt idx="1117">
                  <c:v>41666.772106481476</c:v>
                </c:pt>
                <c:pt idx="1118">
                  <c:v>41666.792939814804</c:v>
                </c:pt>
                <c:pt idx="1119">
                  <c:v>41666.813773148213</c:v>
                </c:pt>
                <c:pt idx="1120">
                  <c:v>41666.834606481483</c:v>
                </c:pt>
                <c:pt idx="1121">
                  <c:v>41666.855439814812</c:v>
                </c:pt>
                <c:pt idx="1122">
                  <c:v>41666.876273148329</c:v>
                </c:pt>
                <c:pt idx="1123">
                  <c:v>41666.897106481476</c:v>
                </c:pt>
                <c:pt idx="1124">
                  <c:v>41666.917939814812</c:v>
                </c:pt>
                <c:pt idx="1125">
                  <c:v>41666.938773148213</c:v>
                </c:pt>
                <c:pt idx="1126">
                  <c:v>41666.959606481483</c:v>
                </c:pt>
                <c:pt idx="1127">
                  <c:v>41666.980439814812</c:v>
                </c:pt>
                <c:pt idx="1128">
                  <c:v>41667.001273148213</c:v>
                </c:pt>
                <c:pt idx="1129">
                  <c:v>41667.022106481476</c:v>
                </c:pt>
                <c:pt idx="1130">
                  <c:v>41667.042939814812</c:v>
                </c:pt>
                <c:pt idx="1131">
                  <c:v>41667.063773148147</c:v>
                </c:pt>
                <c:pt idx="1132">
                  <c:v>41667.084606481483</c:v>
                </c:pt>
                <c:pt idx="1133">
                  <c:v>41667.105439814804</c:v>
                </c:pt>
                <c:pt idx="1134">
                  <c:v>41667.126273148213</c:v>
                </c:pt>
                <c:pt idx="1135">
                  <c:v>41667.147106481476</c:v>
                </c:pt>
                <c:pt idx="1136">
                  <c:v>41667.167939814804</c:v>
                </c:pt>
                <c:pt idx="1137">
                  <c:v>41667.188773148213</c:v>
                </c:pt>
                <c:pt idx="1138">
                  <c:v>41667.209606481476</c:v>
                </c:pt>
                <c:pt idx="1139">
                  <c:v>41667.230439814804</c:v>
                </c:pt>
                <c:pt idx="1140">
                  <c:v>41667.251273148213</c:v>
                </c:pt>
                <c:pt idx="1141">
                  <c:v>41667.272106481476</c:v>
                </c:pt>
                <c:pt idx="1142">
                  <c:v>41667.292939814804</c:v>
                </c:pt>
                <c:pt idx="1143">
                  <c:v>41667.313773148213</c:v>
                </c:pt>
                <c:pt idx="1144">
                  <c:v>41667.334606481483</c:v>
                </c:pt>
                <c:pt idx="1145">
                  <c:v>41667.355439814812</c:v>
                </c:pt>
                <c:pt idx="1146">
                  <c:v>41667.376273148329</c:v>
                </c:pt>
                <c:pt idx="1147">
                  <c:v>41667.397106481476</c:v>
                </c:pt>
                <c:pt idx="1148">
                  <c:v>41667.417939814812</c:v>
                </c:pt>
                <c:pt idx="1149">
                  <c:v>41667.438773148213</c:v>
                </c:pt>
                <c:pt idx="1150">
                  <c:v>41667.459606481483</c:v>
                </c:pt>
                <c:pt idx="1151">
                  <c:v>41667.480439814812</c:v>
                </c:pt>
                <c:pt idx="1152">
                  <c:v>41667.501273148213</c:v>
                </c:pt>
                <c:pt idx="1153">
                  <c:v>41667.522106481476</c:v>
                </c:pt>
                <c:pt idx="1154">
                  <c:v>41667.542939814812</c:v>
                </c:pt>
                <c:pt idx="1155">
                  <c:v>41667.563773148147</c:v>
                </c:pt>
                <c:pt idx="1156">
                  <c:v>41667.584606481483</c:v>
                </c:pt>
                <c:pt idx="1157">
                  <c:v>41667.605439814804</c:v>
                </c:pt>
                <c:pt idx="1158">
                  <c:v>41667.626273148213</c:v>
                </c:pt>
                <c:pt idx="1159">
                  <c:v>41667.647106481476</c:v>
                </c:pt>
                <c:pt idx="1160">
                  <c:v>41667.667939814804</c:v>
                </c:pt>
                <c:pt idx="1161">
                  <c:v>41667.688773148213</c:v>
                </c:pt>
                <c:pt idx="1162">
                  <c:v>41667.709606481476</c:v>
                </c:pt>
                <c:pt idx="1163">
                  <c:v>41667.730439814804</c:v>
                </c:pt>
                <c:pt idx="1164">
                  <c:v>41667.751273148213</c:v>
                </c:pt>
                <c:pt idx="1165">
                  <c:v>41667.772106481476</c:v>
                </c:pt>
                <c:pt idx="1166">
                  <c:v>41667.792939814804</c:v>
                </c:pt>
                <c:pt idx="1167">
                  <c:v>41667.81354166667</c:v>
                </c:pt>
                <c:pt idx="1168">
                  <c:v>41667.834375000013</c:v>
                </c:pt>
                <c:pt idx="1169">
                  <c:v>41667.855208333342</c:v>
                </c:pt>
                <c:pt idx="1170">
                  <c:v>41667.87604166667</c:v>
                </c:pt>
                <c:pt idx="1171">
                  <c:v>41667.896875000013</c:v>
                </c:pt>
                <c:pt idx="1172">
                  <c:v>41667.917708333334</c:v>
                </c:pt>
                <c:pt idx="1173">
                  <c:v>41667.93854166667</c:v>
                </c:pt>
                <c:pt idx="1174">
                  <c:v>41667.959606481483</c:v>
                </c:pt>
                <c:pt idx="1175">
                  <c:v>41667.980208333342</c:v>
                </c:pt>
                <c:pt idx="1176">
                  <c:v>41668.001273148213</c:v>
                </c:pt>
                <c:pt idx="1177">
                  <c:v>41668.021874999999</c:v>
                </c:pt>
                <c:pt idx="1178">
                  <c:v>41668.042708333334</c:v>
                </c:pt>
                <c:pt idx="1179">
                  <c:v>41668.063541666575</c:v>
                </c:pt>
                <c:pt idx="1180">
                  <c:v>41668.084375000013</c:v>
                </c:pt>
                <c:pt idx="1181">
                  <c:v>41668.105208333334</c:v>
                </c:pt>
                <c:pt idx="1182">
                  <c:v>41668.126273148213</c:v>
                </c:pt>
                <c:pt idx="1183">
                  <c:v>41668.147106481476</c:v>
                </c:pt>
                <c:pt idx="1184">
                  <c:v>41668.167939814804</c:v>
                </c:pt>
                <c:pt idx="1185">
                  <c:v>41668.18854166667</c:v>
                </c:pt>
                <c:pt idx="1186">
                  <c:v>41668.209374999999</c:v>
                </c:pt>
                <c:pt idx="1187">
                  <c:v>41668.230208333334</c:v>
                </c:pt>
                <c:pt idx="1188">
                  <c:v>41668.251041666575</c:v>
                </c:pt>
                <c:pt idx="1189">
                  <c:v>41668.271874999999</c:v>
                </c:pt>
                <c:pt idx="1190">
                  <c:v>41668.292708333182</c:v>
                </c:pt>
                <c:pt idx="1191">
                  <c:v>41668.31354166667</c:v>
                </c:pt>
                <c:pt idx="1192">
                  <c:v>41668.334375000013</c:v>
                </c:pt>
                <c:pt idx="1193">
                  <c:v>41668.355208333342</c:v>
                </c:pt>
                <c:pt idx="1194">
                  <c:v>41668.376273148329</c:v>
                </c:pt>
                <c:pt idx="1195">
                  <c:v>41668.397106481476</c:v>
                </c:pt>
                <c:pt idx="1196">
                  <c:v>41668.417939814812</c:v>
                </c:pt>
                <c:pt idx="1197">
                  <c:v>41668.438773148213</c:v>
                </c:pt>
                <c:pt idx="1198">
                  <c:v>41668.459606481483</c:v>
                </c:pt>
                <c:pt idx="1199">
                  <c:v>41668.480439814812</c:v>
                </c:pt>
                <c:pt idx="1200">
                  <c:v>41685.376273148329</c:v>
                </c:pt>
                <c:pt idx="1201">
                  <c:v>41685.397106481476</c:v>
                </c:pt>
                <c:pt idx="1202">
                  <c:v>41685.417939814812</c:v>
                </c:pt>
                <c:pt idx="1203">
                  <c:v>41685.438773148213</c:v>
                </c:pt>
                <c:pt idx="1204">
                  <c:v>41685.459606481483</c:v>
                </c:pt>
                <c:pt idx="1205">
                  <c:v>41685.480439814812</c:v>
                </c:pt>
                <c:pt idx="1206">
                  <c:v>41685.501273148213</c:v>
                </c:pt>
                <c:pt idx="1207">
                  <c:v>41685.522106481476</c:v>
                </c:pt>
                <c:pt idx="1208">
                  <c:v>41685.542939814812</c:v>
                </c:pt>
                <c:pt idx="1209">
                  <c:v>41685.563634259255</c:v>
                </c:pt>
                <c:pt idx="1210">
                  <c:v>41685.584606481483</c:v>
                </c:pt>
                <c:pt idx="1211">
                  <c:v>41685.605439814804</c:v>
                </c:pt>
                <c:pt idx="1212">
                  <c:v>41685.626273148213</c:v>
                </c:pt>
                <c:pt idx="1213">
                  <c:v>41685.647106481476</c:v>
                </c:pt>
                <c:pt idx="1214">
                  <c:v>41685.667939814804</c:v>
                </c:pt>
                <c:pt idx="1215">
                  <c:v>41685.688773148213</c:v>
                </c:pt>
                <c:pt idx="1216">
                  <c:v>41685.709606481476</c:v>
                </c:pt>
                <c:pt idx="1217">
                  <c:v>41685.730439814804</c:v>
                </c:pt>
                <c:pt idx="1218">
                  <c:v>41685.751273148213</c:v>
                </c:pt>
                <c:pt idx="1219">
                  <c:v>41685.772106481476</c:v>
                </c:pt>
                <c:pt idx="1220">
                  <c:v>41685.792939814804</c:v>
                </c:pt>
                <c:pt idx="1221">
                  <c:v>41685.813773148213</c:v>
                </c:pt>
                <c:pt idx="1222">
                  <c:v>41685.834606481483</c:v>
                </c:pt>
                <c:pt idx="1223">
                  <c:v>41685.855439814812</c:v>
                </c:pt>
                <c:pt idx="1224">
                  <c:v>41685.876273148329</c:v>
                </c:pt>
                <c:pt idx="1225">
                  <c:v>41685.896875000013</c:v>
                </c:pt>
                <c:pt idx="1226">
                  <c:v>41685.917708333334</c:v>
                </c:pt>
                <c:pt idx="1227">
                  <c:v>41685.93854166667</c:v>
                </c:pt>
                <c:pt idx="1228">
                  <c:v>41685.959375000013</c:v>
                </c:pt>
                <c:pt idx="1229">
                  <c:v>41685.980208333342</c:v>
                </c:pt>
                <c:pt idx="1230">
                  <c:v>41686.001273148213</c:v>
                </c:pt>
                <c:pt idx="1231">
                  <c:v>41686.021874999999</c:v>
                </c:pt>
                <c:pt idx="1232">
                  <c:v>41686.042939814812</c:v>
                </c:pt>
                <c:pt idx="1233">
                  <c:v>41686.063541666575</c:v>
                </c:pt>
                <c:pt idx="1234">
                  <c:v>41686.084375000013</c:v>
                </c:pt>
                <c:pt idx="1235">
                  <c:v>41686.105208333334</c:v>
                </c:pt>
                <c:pt idx="1236">
                  <c:v>41686.126041666575</c:v>
                </c:pt>
                <c:pt idx="1237">
                  <c:v>41686.146875000013</c:v>
                </c:pt>
                <c:pt idx="1238">
                  <c:v>41686.167939814804</c:v>
                </c:pt>
                <c:pt idx="1239">
                  <c:v>41686.188773148213</c:v>
                </c:pt>
                <c:pt idx="1240">
                  <c:v>41686.209606481476</c:v>
                </c:pt>
                <c:pt idx="1241">
                  <c:v>41686.230439814804</c:v>
                </c:pt>
                <c:pt idx="1242">
                  <c:v>41686.251273148213</c:v>
                </c:pt>
                <c:pt idx="1243">
                  <c:v>41686.272106481476</c:v>
                </c:pt>
                <c:pt idx="1244">
                  <c:v>41686.292939814804</c:v>
                </c:pt>
                <c:pt idx="1245">
                  <c:v>41686.313773148213</c:v>
                </c:pt>
                <c:pt idx="1246">
                  <c:v>41686.334606481483</c:v>
                </c:pt>
                <c:pt idx="1247">
                  <c:v>41686.355439814812</c:v>
                </c:pt>
                <c:pt idx="1248">
                  <c:v>41686.376273148329</c:v>
                </c:pt>
                <c:pt idx="1249">
                  <c:v>41686.397106481476</c:v>
                </c:pt>
                <c:pt idx="1250">
                  <c:v>41686.417939814812</c:v>
                </c:pt>
                <c:pt idx="1251">
                  <c:v>41686.438576389046</c:v>
                </c:pt>
                <c:pt idx="1252">
                  <c:v>41686.459606481483</c:v>
                </c:pt>
                <c:pt idx="1253">
                  <c:v>41686.480439814812</c:v>
                </c:pt>
                <c:pt idx="1254">
                  <c:v>41686.501273148213</c:v>
                </c:pt>
                <c:pt idx="1255">
                  <c:v>41686.522106481476</c:v>
                </c:pt>
                <c:pt idx="1256">
                  <c:v>41686.542939814812</c:v>
                </c:pt>
                <c:pt idx="1257">
                  <c:v>41686.563773148147</c:v>
                </c:pt>
                <c:pt idx="1258">
                  <c:v>41686.584606481483</c:v>
                </c:pt>
                <c:pt idx="1259">
                  <c:v>41686.605439814804</c:v>
                </c:pt>
                <c:pt idx="1260">
                  <c:v>41686.626273148213</c:v>
                </c:pt>
                <c:pt idx="1261">
                  <c:v>41686.647106481476</c:v>
                </c:pt>
                <c:pt idx="1262">
                  <c:v>41686.667939814804</c:v>
                </c:pt>
                <c:pt idx="1263">
                  <c:v>41686.688773148213</c:v>
                </c:pt>
                <c:pt idx="1264">
                  <c:v>41686.709606481476</c:v>
                </c:pt>
                <c:pt idx="1265">
                  <c:v>41686.730439814804</c:v>
                </c:pt>
                <c:pt idx="1266">
                  <c:v>41686.751273148213</c:v>
                </c:pt>
                <c:pt idx="1267">
                  <c:v>41686.771874999999</c:v>
                </c:pt>
                <c:pt idx="1268">
                  <c:v>41686.792939814804</c:v>
                </c:pt>
                <c:pt idx="1269">
                  <c:v>41686.813773148213</c:v>
                </c:pt>
                <c:pt idx="1270">
                  <c:v>41686.834606481483</c:v>
                </c:pt>
                <c:pt idx="1271">
                  <c:v>41686.855439814812</c:v>
                </c:pt>
                <c:pt idx="1272">
                  <c:v>41686.876273148329</c:v>
                </c:pt>
                <c:pt idx="1273">
                  <c:v>41686.897106481476</c:v>
                </c:pt>
                <c:pt idx="1274">
                  <c:v>41686.917939814812</c:v>
                </c:pt>
                <c:pt idx="1275">
                  <c:v>41686.938773148213</c:v>
                </c:pt>
                <c:pt idx="1276">
                  <c:v>41686.959606481483</c:v>
                </c:pt>
                <c:pt idx="1277">
                  <c:v>41686.980335648266</c:v>
                </c:pt>
                <c:pt idx="1278">
                  <c:v>41687.001273148213</c:v>
                </c:pt>
                <c:pt idx="1279">
                  <c:v>41687.022106481476</c:v>
                </c:pt>
                <c:pt idx="1280">
                  <c:v>41687.042939814812</c:v>
                </c:pt>
                <c:pt idx="1281">
                  <c:v>41687.063773148147</c:v>
                </c:pt>
                <c:pt idx="1282">
                  <c:v>41687.084606481483</c:v>
                </c:pt>
                <c:pt idx="1283">
                  <c:v>41687.105439814804</c:v>
                </c:pt>
                <c:pt idx="1284">
                  <c:v>41687.126273148213</c:v>
                </c:pt>
                <c:pt idx="1285">
                  <c:v>41687.147106481476</c:v>
                </c:pt>
                <c:pt idx="1286">
                  <c:v>41687.167939814804</c:v>
                </c:pt>
                <c:pt idx="1287">
                  <c:v>41687.188773148213</c:v>
                </c:pt>
                <c:pt idx="1288">
                  <c:v>41687.209606481476</c:v>
                </c:pt>
                <c:pt idx="1289">
                  <c:v>41687.230439814804</c:v>
                </c:pt>
                <c:pt idx="1290">
                  <c:v>41687.251273148213</c:v>
                </c:pt>
                <c:pt idx="1291">
                  <c:v>41687.272106481476</c:v>
                </c:pt>
                <c:pt idx="1292">
                  <c:v>41687.292939814804</c:v>
                </c:pt>
                <c:pt idx="1293">
                  <c:v>41687.31354166667</c:v>
                </c:pt>
                <c:pt idx="1294">
                  <c:v>41687.334606481483</c:v>
                </c:pt>
                <c:pt idx="1295">
                  <c:v>41687.355439814812</c:v>
                </c:pt>
                <c:pt idx="1296">
                  <c:v>41687.376273148329</c:v>
                </c:pt>
                <c:pt idx="1297">
                  <c:v>41687.397106481476</c:v>
                </c:pt>
                <c:pt idx="1298">
                  <c:v>41687.417939814812</c:v>
                </c:pt>
                <c:pt idx="1299">
                  <c:v>41687.438553240885</c:v>
                </c:pt>
                <c:pt idx="1300">
                  <c:v>41687.459606481483</c:v>
                </c:pt>
                <c:pt idx="1301">
                  <c:v>41687.480439814812</c:v>
                </c:pt>
                <c:pt idx="1302">
                  <c:v>41687.501192129625</c:v>
                </c:pt>
                <c:pt idx="1303">
                  <c:v>41687.522106481476</c:v>
                </c:pt>
                <c:pt idx="1304">
                  <c:v>41687.542939814812</c:v>
                </c:pt>
                <c:pt idx="1305">
                  <c:v>41687.563773148147</c:v>
                </c:pt>
                <c:pt idx="1306">
                  <c:v>41687.584606481483</c:v>
                </c:pt>
                <c:pt idx="1307">
                  <c:v>41687.605439814804</c:v>
                </c:pt>
                <c:pt idx="1308">
                  <c:v>41687.626273148213</c:v>
                </c:pt>
                <c:pt idx="1309">
                  <c:v>41687.647106481476</c:v>
                </c:pt>
                <c:pt idx="1310">
                  <c:v>41687.667939814804</c:v>
                </c:pt>
                <c:pt idx="1311">
                  <c:v>41687.688773148213</c:v>
                </c:pt>
                <c:pt idx="1312">
                  <c:v>41687.709606481476</c:v>
                </c:pt>
                <c:pt idx="1313">
                  <c:v>41687.730439814804</c:v>
                </c:pt>
                <c:pt idx="1314">
                  <c:v>41687.751273148213</c:v>
                </c:pt>
                <c:pt idx="1315">
                  <c:v>41687.772106481476</c:v>
                </c:pt>
                <c:pt idx="1316">
                  <c:v>41687.792939814804</c:v>
                </c:pt>
                <c:pt idx="1317">
                  <c:v>41687.813773148213</c:v>
                </c:pt>
                <c:pt idx="1318">
                  <c:v>41687.834606481483</c:v>
                </c:pt>
                <c:pt idx="1319">
                  <c:v>41687.855439814812</c:v>
                </c:pt>
                <c:pt idx="1320">
                  <c:v>41687.876273148329</c:v>
                </c:pt>
                <c:pt idx="1321">
                  <c:v>41687.896875000013</c:v>
                </c:pt>
                <c:pt idx="1322">
                  <c:v>41687.917939814812</c:v>
                </c:pt>
                <c:pt idx="1323">
                  <c:v>41687.938773148213</c:v>
                </c:pt>
                <c:pt idx="1324">
                  <c:v>41687.959606481483</c:v>
                </c:pt>
                <c:pt idx="1325">
                  <c:v>41687.980439814812</c:v>
                </c:pt>
                <c:pt idx="1326">
                  <c:v>41688.001273148213</c:v>
                </c:pt>
                <c:pt idx="1327">
                  <c:v>41688.022106481476</c:v>
                </c:pt>
                <c:pt idx="1328">
                  <c:v>41688.042939814812</c:v>
                </c:pt>
                <c:pt idx="1329">
                  <c:v>41688.063773148147</c:v>
                </c:pt>
                <c:pt idx="1330">
                  <c:v>41688.084606481483</c:v>
                </c:pt>
                <c:pt idx="1331">
                  <c:v>41688.105439814804</c:v>
                </c:pt>
                <c:pt idx="1332">
                  <c:v>41688.126273148213</c:v>
                </c:pt>
                <c:pt idx="1333">
                  <c:v>41688.147106481476</c:v>
                </c:pt>
                <c:pt idx="1334">
                  <c:v>41688.167939814804</c:v>
                </c:pt>
                <c:pt idx="1335">
                  <c:v>41688.188773148213</c:v>
                </c:pt>
                <c:pt idx="1336">
                  <c:v>41688.209606481476</c:v>
                </c:pt>
                <c:pt idx="1337">
                  <c:v>41688.230439814804</c:v>
                </c:pt>
                <c:pt idx="1338">
                  <c:v>41688.251273148213</c:v>
                </c:pt>
                <c:pt idx="1339">
                  <c:v>41688.272106481476</c:v>
                </c:pt>
                <c:pt idx="1340">
                  <c:v>41688.292939814804</c:v>
                </c:pt>
                <c:pt idx="1341">
                  <c:v>41688.313773148213</c:v>
                </c:pt>
                <c:pt idx="1342">
                  <c:v>41688.334606481483</c:v>
                </c:pt>
                <c:pt idx="1343">
                  <c:v>41688.355439814812</c:v>
                </c:pt>
                <c:pt idx="1344">
                  <c:v>41688.376273148329</c:v>
                </c:pt>
                <c:pt idx="1345">
                  <c:v>41688.397106481476</c:v>
                </c:pt>
                <c:pt idx="1346">
                  <c:v>41688.417939814812</c:v>
                </c:pt>
                <c:pt idx="1347">
                  <c:v>41688.438773148213</c:v>
                </c:pt>
                <c:pt idx="1348">
                  <c:v>41688.459606481483</c:v>
                </c:pt>
                <c:pt idx="1349">
                  <c:v>41688.480208333342</c:v>
                </c:pt>
                <c:pt idx="1350">
                  <c:v>41688.501273148213</c:v>
                </c:pt>
                <c:pt idx="1351">
                  <c:v>41688.522106481476</c:v>
                </c:pt>
                <c:pt idx="1352">
                  <c:v>41688.542939814812</c:v>
                </c:pt>
                <c:pt idx="1353">
                  <c:v>41688.563773148147</c:v>
                </c:pt>
                <c:pt idx="1354">
                  <c:v>41688.584606481483</c:v>
                </c:pt>
                <c:pt idx="1355">
                  <c:v>41688.605243055557</c:v>
                </c:pt>
                <c:pt idx="1356">
                  <c:v>41688.626273148213</c:v>
                </c:pt>
                <c:pt idx="1357">
                  <c:v>41688.647106481476</c:v>
                </c:pt>
                <c:pt idx="1358">
                  <c:v>41688.667939814804</c:v>
                </c:pt>
                <c:pt idx="1359">
                  <c:v>41688.688773148213</c:v>
                </c:pt>
                <c:pt idx="1360">
                  <c:v>41688.709606481476</c:v>
                </c:pt>
                <c:pt idx="1361">
                  <c:v>41688.730439814804</c:v>
                </c:pt>
                <c:pt idx="1362">
                  <c:v>41688.751273148213</c:v>
                </c:pt>
                <c:pt idx="1363">
                  <c:v>41688.772106481476</c:v>
                </c:pt>
                <c:pt idx="1364">
                  <c:v>41688.792939814804</c:v>
                </c:pt>
                <c:pt idx="1365">
                  <c:v>41688.813773148213</c:v>
                </c:pt>
                <c:pt idx="1366">
                  <c:v>41688.834606481483</c:v>
                </c:pt>
                <c:pt idx="1367">
                  <c:v>41688.855439814812</c:v>
                </c:pt>
                <c:pt idx="1368">
                  <c:v>41688.876273148329</c:v>
                </c:pt>
                <c:pt idx="1369">
                  <c:v>41688.897106481476</c:v>
                </c:pt>
                <c:pt idx="1370">
                  <c:v>41688.917939814812</c:v>
                </c:pt>
                <c:pt idx="1371">
                  <c:v>41688.93854166667</c:v>
                </c:pt>
                <c:pt idx="1372">
                  <c:v>41688.959606481483</c:v>
                </c:pt>
                <c:pt idx="1373">
                  <c:v>41688.980208333342</c:v>
                </c:pt>
                <c:pt idx="1374">
                  <c:v>41689.001273148213</c:v>
                </c:pt>
                <c:pt idx="1375">
                  <c:v>41689.021874999999</c:v>
                </c:pt>
                <c:pt idx="1376">
                  <c:v>41689.042708333334</c:v>
                </c:pt>
                <c:pt idx="1377">
                  <c:v>41689.063541666575</c:v>
                </c:pt>
                <c:pt idx="1378">
                  <c:v>41689.084375000013</c:v>
                </c:pt>
                <c:pt idx="1379">
                  <c:v>41689.105208333334</c:v>
                </c:pt>
                <c:pt idx="1380">
                  <c:v>41689.126041666575</c:v>
                </c:pt>
                <c:pt idx="1381">
                  <c:v>41689.146875000013</c:v>
                </c:pt>
                <c:pt idx="1382">
                  <c:v>41689.167708333182</c:v>
                </c:pt>
                <c:pt idx="1383">
                  <c:v>41689.18854166667</c:v>
                </c:pt>
                <c:pt idx="1384">
                  <c:v>41689.209456018521</c:v>
                </c:pt>
                <c:pt idx="1385">
                  <c:v>41689.230208333334</c:v>
                </c:pt>
                <c:pt idx="1386">
                  <c:v>41689.251041666575</c:v>
                </c:pt>
                <c:pt idx="1387">
                  <c:v>41689.271874999999</c:v>
                </c:pt>
                <c:pt idx="1388">
                  <c:v>41689.292708333182</c:v>
                </c:pt>
                <c:pt idx="1389">
                  <c:v>41689.31354166667</c:v>
                </c:pt>
                <c:pt idx="1390">
                  <c:v>41689.334606481483</c:v>
                </c:pt>
                <c:pt idx="1391">
                  <c:v>41689.355208333342</c:v>
                </c:pt>
                <c:pt idx="1392">
                  <c:v>41689.37604166667</c:v>
                </c:pt>
                <c:pt idx="1393">
                  <c:v>41689.396875000013</c:v>
                </c:pt>
                <c:pt idx="1394">
                  <c:v>41689.417708333334</c:v>
                </c:pt>
                <c:pt idx="1395">
                  <c:v>41689.43854166667</c:v>
                </c:pt>
                <c:pt idx="1396">
                  <c:v>41689.459375000013</c:v>
                </c:pt>
                <c:pt idx="1397">
                  <c:v>41689.480208333342</c:v>
                </c:pt>
                <c:pt idx="1398">
                  <c:v>41689.501041666575</c:v>
                </c:pt>
                <c:pt idx="1399">
                  <c:v>41689.521874999999</c:v>
                </c:pt>
                <c:pt idx="1400">
                  <c:v>41689.542708333334</c:v>
                </c:pt>
                <c:pt idx="1401">
                  <c:v>41689.563541666575</c:v>
                </c:pt>
                <c:pt idx="1402">
                  <c:v>41689.584375000013</c:v>
                </c:pt>
                <c:pt idx="1403">
                  <c:v>41689.605208333334</c:v>
                </c:pt>
                <c:pt idx="1404">
                  <c:v>41689.626041666575</c:v>
                </c:pt>
                <c:pt idx="1405">
                  <c:v>41689.647106481476</c:v>
                </c:pt>
                <c:pt idx="1406">
                  <c:v>41689.667708333182</c:v>
                </c:pt>
                <c:pt idx="1407">
                  <c:v>41689.68854166667</c:v>
                </c:pt>
                <c:pt idx="1408">
                  <c:v>41689.709374999999</c:v>
                </c:pt>
                <c:pt idx="1409">
                  <c:v>41689.730208333334</c:v>
                </c:pt>
                <c:pt idx="1410">
                  <c:v>41689.751273148213</c:v>
                </c:pt>
                <c:pt idx="1411">
                  <c:v>41689.771874999999</c:v>
                </c:pt>
                <c:pt idx="1412">
                  <c:v>41689.792708333182</c:v>
                </c:pt>
                <c:pt idx="1413">
                  <c:v>41689.81354166667</c:v>
                </c:pt>
                <c:pt idx="1414">
                  <c:v>41689.834375000013</c:v>
                </c:pt>
                <c:pt idx="1415">
                  <c:v>41689.855208333342</c:v>
                </c:pt>
                <c:pt idx="1416">
                  <c:v>41689.87604166667</c:v>
                </c:pt>
                <c:pt idx="1417">
                  <c:v>41689.896875000013</c:v>
                </c:pt>
                <c:pt idx="1418">
                  <c:v>41689.917708333334</c:v>
                </c:pt>
                <c:pt idx="1419">
                  <c:v>41689.93854166667</c:v>
                </c:pt>
                <c:pt idx="1420">
                  <c:v>41689.959375000013</c:v>
                </c:pt>
                <c:pt idx="1421">
                  <c:v>41689.980439814812</c:v>
                </c:pt>
                <c:pt idx="1422">
                  <c:v>41690.001273148213</c:v>
                </c:pt>
                <c:pt idx="1423">
                  <c:v>41690.022106481476</c:v>
                </c:pt>
                <c:pt idx="1424">
                  <c:v>41690.042939814812</c:v>
                </c:pt>
                <c:pt idx="1425">
                  <c:v>41690.063773148147</c:v>
                </c:pt>
                <c:pt idx="1426">
                  <c:v>41690.084606481483</c:v>
                </c:pt>
                <c:pt idx="1427">
                  <c:v>41690.105439814804</c:v>
                </c:pt>
                <c:pt idx="1428">
                  <c:v>41690.126273148213</c:v>
                </c:pt>
                <c:pt idx="1429">
                  <c:v>41690.147106481476</c:v>
                </c:pt>
                <c:pt idx="1430">
                  <c:v>41690.167939814804</c:v>
                </c:pt>
                <c:pt idx="1431">
                  <c:v>41690.188773148213</c:v>
                </c:pt>
                <c:pt idx="1432">
                  <c:v>41690.209606481476</c:v>
                </c:pt>
                <c:pt idx="1433">
                  <c:v>41690.230439814804</c:v>
                </c:pt>
                <c:pt idx="1434">
                  <c:v>41690.251273148213</c:v>
                </c:pt>
                <c:pt idx="1435">
                  <c:v>41690.272106481476</c:v>
                </c:pt>
                <c:pt idx="1436">
                  <c:v>41690.292708333182</c:v>
                </c:pt>
                <c:pt idx="1437">
                  <c:v>41690.313773148213</c:v>
                </c:pt>
                <c:pt idx="1438">
                  <c:v>41690.334606481483</c:v>
                </c:pt>
                <c:pt idx="1439">
                  <c:v>41690.355439814812</c:v>
                </c:pt>
                <c:pt idx="1440">
                  <c:v>41690.376273148329</c:v>
                </c:pt>
                <c:pt idx="1441">
                  <c:v>41690.397106481476</c:v>
                </c:pt>
                <c:pt idx="1442">
                  <c:v>41690.417939814812</c:v>
                </c:pt>
                <c:pt idx="1443">
                  <c:v>41690.438773148213</c:v>
                </c:pt>
                <c:pt idx="1444">
                  <c:v>41690.459432870368</c:v>
                </c:pt>
                <c:pt idx="1445">
                  <c:v>41690.480439814812</c:v>
                </c:pt>
                <c:pt idx="1446">
                  <c:v>41690.501273148213</c:v>
                </c:pt>
                <c:pt idx="1447">
                  <c:v>41690.522106481476</c:v>
                </c:pt>
                <c:pt idx="1448">
                  <c:v>41690.542939814812</c:v>
                </c:pt>
                <c:pt idx="1449">
                  <c:v>41690.563773148147</c:v>
                </c:pt>
                <c:pt idx="1450">
                  <c:v>41690.584606481483</c:v>
                </c:pt>
                <c:pt idx="1451">
                  <c:v>41690.605439814804</c:v>
                </c:pt>
                <c:pt idx="1452">
                  <c:v>41690.626273148213</c:v>
                </c:pt>
                <c:pt idx="1453">
                  <c:v>41690.647106481476</c:v>
                </c:pt>
                <c:pt idx="1454">
                  <c:v>41690.667939814804</c:v>
                </c:pt>
                <c:pt idx="1455">
                  <c:v>41690.688773148213</c:v>
                </c:pt>
                <c:pt idx="1456">
                  <c:v>41690.709606481476</c:v>
                </c:pt>
                <c:pt idx="1457">
                  <c:v>41690.730208333334</c:v>
                </c:pt>
                <c:pt idx="1458">
                  <c:v>41690.751041666575</c:v>
                </c:pt>
                <c:pt idx="1459">
                  <c:v>41690.771874999999</c:v>
                </c:pt>
                <c:pt idx="1460">
                  <c:v>41690.792708333182</c:v>
                </c:pt>
                <c:pt idx="1461">
                  <c:v>41690.81354166667</c:v>
                </c:pt>
                <c:pt idx="1462">
                  <c:v>41690.834606481483</c:v>
                </c:pt>
                <c:pt idx="1463">
                  <c:v>41690.855208333342</c:v>
                </c:pt>
                <c:pt idx="1464">
                  <c:v>41690.87604166667</c:v>
                </c:pt>
                <c:pt idx="1465">
                  <c:v>41690.896875000013</c:v>
                </c:pt>
                <c:pt idx="1466">
                  <c:v>41690.917708333334</c:v>
                </c:pt>
                <c:pt idx="1467">
                  <c:v>41690.93854166667</c:v>
                </c:pt>
                <c:pt idx="1468">
                  <c:v>41690.959375000013</c:v>
                </c:pt>
                <c:pt idx="1469">
                  <c:v>41690.980208333342</c:v>
                </c:pt>
                <c:pt idx="1470">
                  <c:v>41691.001273148213</c:v>
                </c:pt>
                <c:pt idx="1471">
                  <c:v>41691.021874999999</c:v>
                </c:pt>
                <c:pt idx="1472">
                  <c:v>41691.042708333334</c:v>
                </c:pt>
                <c:pt idx="1473">
                  <c:v>41691.063541666575</c:v>
                </c:pt>
                <c:pt idx="1474">
                  <c:v>41691.084375000013</c:v>
                </c:pt>
                <c:pt idx="1475">
                  <c:v>41691.105208333334</c:v>
                </c:pt>
                <c:pt idx="1476">
                  <c:v>41691.126041666575</c:v>
                </c:pt>
                <c:pt idx="1477">
                  <c:v>41691.146875000013</c:v>
                </c:pt>
                <c:pt idx="1478">
                  <c:v>41691.167708333182</c:v>
                </c:pt>
                <c:pt idx="1479">
                  <c:v>41691.18854166667</c:v>
                </c:pt>
                <c:pt idx="1480">
                  <c:v>41691.209374999999</c:v>
                </c:pt>
                <c:pt idx="1481">
                  <c:v>41691.230208333334</c:v>
                </c:pt>
                <c:pt idx="1482">
                  <c:v>41691.251041666575</c:v>
                </c:pt>
                <c:pt idx="1483">
                  <c:v>41691.271874999999</c:v>
                </c:pt>
                <c:pt idx="1484">
                  <c:v>41691.292708333182</c:v>
                </c:pt>
                <c:pt idx="1485">
                  <c:v>41691.31354166667</c:v>
                </c:pt>
                <c:pt idx="1486">
                  <c:v>41691.334375000013</c:v>
                </c:pt>
                <c:pt idx="1487">
                  <c:v>41691.355208333342</c:v>
                </c:pt>
                <c:pt idx="1488">
                  <c:v>41691.376273148329</c:v>
                </c:pt>
                <c:pt idx="1489">
                  <c:v>41691.396875000013</c:v>
                </c:pt>
                <c:pt idx="1490">
                  <c:v>41691.417708333334</c:v>
                </c:pt>
                <c:pt idx="1491">
                  <c:v>41691.43854166667</c:v>
                </c:pt>
                <c:pt idx="1492">
                  <c:v>41691.459375000013</c:v>
                </c:pt>
                <c:pt idx="1493">
                  <c:v>41691.480208333342</c:v>
                </c:pt>
                <c:pt idx="1494">
                  <c:v>41691.501041666575</c:v>
                </c:pt>
                <c:pt idx="1495">
                  <c:v>41691.521874999999</c:v>
                </c:pt>
                <c:pt idx="1496">
                  <c:v>41691.542708333334</c:v>
                </c:pt>
                <c:pt idx="1497">
                  <c:v>41691.563541666575</c:v>
                </c:pt>
                <c:pt idx="1498">
                  <c:v>41691.584606481483</c:v>
                </c:pt>
                <c:pt idx="1499">
                  <c:v>41691.605208333334</c:v>
                </c:pt>
                <c:pt idx="1500">
                  <c:v>41691.626041666575</c:v>
                </c:pt>
                <c:pt idx="1501">
                  <c:v>41691.646875000013</c:v>
                </c:pt>
                <c:pt idx="1502">
                  <c:v>41691.667708333182</c:v>
                </c:pt>
                <c:pt idx="1503">
                  <c:v>41691.68854166667</c:v>
                </c:pt>
                <c:pt idx="1504">
                  <c:v>41691.709374999999</c:v>
                </c:pt>
                <c:pt idx="1505">
                  <c:v>41691.730208333334</c:v>
                </c:pt>
                <c:pt idx="1506">
                  <c:v>41691.751041666575</c:v>
                </c:pt>
                <c:pt idx="1507">
                  <c:v>41691.771874999999</c:v>
                </c:pt>
                <c:pt idx="1508">
                  <c:v>41691.792939814804</c:v>
                </c:pt>
                <c:pt idx="1509">
                  <c:v>41691.81354166667</c:v>
                </c:pt>
                <c:pt idx="1510">
                  <c:v>41691.834606481483</c:v>
                </c:pt>
                <c:pt idx="1511">
                  <c:v>41691.855208333342</c:v>
                </c:pt>
                <c:pt idx="1512">
                  <c:v>41691.87604166667</c:v>
                </c:pt>
                <c:pt idx="1513">
                  <c:v>41691.896875000013</c:v>
                </c:pt>
                <c:pt idx="1514">
                  <c:v>41691.917708333334</c:v>
                </c:pt>
                <c:pt idx="1515">
                  <c:v>41691.93854166667</c:v>
                </c:pt>
                <c:pt idx="1516">
                  <c:v>41691.959375000013</c:v>
                </c:pt>
                <c:pt idx="1517">
                  <c:v>41691.980208333342</c:v>
                </c:pt>
                <c:pt idx="1518">
                  <c:v>41692.001273148213</c:v>
                </c:pt>
                <c:pt idx="1519">
                  <c:v>41692.021874999999</c:v>
                </c:pt>
                <c:pt idx="1520">
                  <c:v>41692.042939814812</c:v>
                </c:pt>
                <c:pt idx="1521">
                  <c:v>41692.063541666575</c:v>
                </c:pt>
                <c:pt idx="1522">
                  <c:v>41692.084375000013</c:v>
                </c:pt>
                <c:pt idx="1523">
                  <c:v>41692.105208333334</c:v>
                </c:pt>
                <c:pt idx="1524">
                  <c:v>41692.126041666575</c:v>
                </c:pt>
                <c:pt idx="1525">
                  <c:v>41692.146875000013</c:v>
                </c:pt>
                <c:pt idx="1526">
                  <c:v>41692.167708333182</c:v>
                </c:pt>
                <c:pt idx="1527">
                  <c:v>41692.18854166667</c:v>
                </c:pt>
                <c:pt idx="1528">
                  <c:v>41692.209374999999</c:v>
                </c:pt>
                <c:pt idx="1529">
                  <c:v>41692.230208333334</c:v>
                </c:pt>
                <c:pt idx="1530">
                  <c:v>41692.251041666575</c:v>
                </c:pt>
                <c:pt idx="1531">
                  <c:v>41692.271874999999</c:v>
                </c:pt>
                <c:pt idx="1532">
                  <c:v>41692.292708333182</c:v>
                </c:pt>
                <c:pt idx="1533">
                  <c:v>41692.31354166667</c:v>
                </c:pt>
                <c:pt idx="1534">
                  <c:v>41692.334375000013</c:v>
                </c:pt>
                <c:pt idx="1535">
                  <c:v>41692.355208333342</c:v>
                </c:pt>
                <c:pt idx="1536">
                  <c:v>41692.37604166667</c:v>
                </c:pt>
                <c:pt idx="1537">
                  <c:v>41692.396875000013</c:v>
                </c:pt>
                <c:pt idx="1538">
                  <c:v>41692.417708333334</c:v>
                </c:pt>
                <c:pt idx="1539">
                  <c:v>41692.43854166667</c:v>
                </c:pt>
                <c:pt idx="1540">
                  <c:v>41692.459375000013</c:v>
                </c:pt>
                <c:pt idx="1541">
                  <c:v>41692.480208333342</c:v>
                </c:pt>
                <c:pt idx="1542">
                  <c:v>41692.501041666575</c:v>
                </c:pt>
                <c:pt idx="1543">
                  <c:v>41692.521874999999</c:v>
                </c:pt>
                <c:pt idx="1544">
                  <c:v>41692.542708333334</c:v>
                </c:pt>
                <c:pt idx="1545">
                  <c:v>41692.563541666575</c:v>
                </c:pt>
                <c:pt idx="1546">
                  <c:v>41692.584375000013</c:v>
                </c:pt>
                <c:pt idx="1547">
                  <c:v>41692.605208333334</c:v>
                </c:pt>
                <c:pt idx="1548">
                  <c:v>41692.626041666575</c:v>
                </c:pt>
                <c:pt idx="1549">
                  <c:v>41692.646875000013</c:v>
                </c:pt>
                <c:pt idx="1550">
                  <c:v>41692.667939814804</c:v>
                </c:pt>
                <c:pt idx="1551">
                  <c:v>41692.68854166667</c:v>
                </c:pt>
                <c:pt idx="1552">
                  <c:v>41692.709374999999</c:v>
                </c:pt>
                <c:pt idx="1553">
                  <c:v>41692.730208333334</c:v>
                </c:pt>
                <c:pt idx="1554">
                  <c:v>41692.751041666575</c:v>
                </c:pt>
                <c:pt idx="1555">
                  <c:v>41692.771874999999</c:v>
                </c:pt>
                <c:pt idx="1556">
                  <c:v>41692.792939814804</c:v>
                </c:pt>
                <c:pt idx="1557">
                  <c:v>41692.81354166667</c:v>
                </c:pt>
                <c:pt idx="1558">
                  <c:v>41692.834375000013</c:v>
                </c:pt>
                <c:pt idx="1559">
                  <c:v>41692.855208333342</c:v>
                </c:pt>
                <c:pt idx="1560">
                  <c:v>41692.87604166667</c:v>
                </c:pt>
                <c:pt idx="1561">
                  <c:v>41692.896875000013</c:v>
                </c:pt>
                <c:pt idx="1562">
                  <c:v>41692.917708333334</c:v>
                </c:pt>
                <c:pt idx="1563">
                  <c:v>41692.93854166667</c:v>
                </c:pt>
                <c:pt idx="1564">
                  <c:v>41692.959375000013</c:v>
                </c:pt>
                <c:pt idx="1565">
                  <c:v>41692.980208333342</c:v>
                </c:pt>
                <c:pt idx="1566">
                  <c:v>41693.001076388893</c:v>
                </c:pt>
                <c:pt idx="1567">
                  <c:v>41693.021874999999</c:v>
                </c:pt>
                <c:pt idx="1568">
                  <c:v>41693.042708333334</c:v>
                </c:pt>
                <c:pt idx="1569">
                  <c:v>41693.063541666575</c:v>
                </c:pt>
                <c:pt idx="1570">
                  <c:v>41693.084375000013</c:v>
                </c:pt>
                <c:pt idx="1571">
                  <c:v>41693.105208333334</c:v>
                </c:pt>
                <c:pt idx="1572">
                  <c:v>41693.126041666575</c:v>
                </c:pt>
                <c:pt idx="1573">
                  <c:v>41693.146875000013</c:v>
                </c:pt>
                <c:pt idx="1574">
                  <c:v>41693.167708333182</c:v>
                </c:pt>
                <c:pt idx="1575">
                  <c:v>41693.18854166667</c:v>
                </c:pt>
                <c:pt idx="1576">
                  <c:v>41693.209374999999</c:v>
                </c:pt>
                <c:pt idx="1577">
                  <c:v>41693.230208333334</c:v>
                </c:pt>
                <c:pt idx="1578">
                  <c:v>41693.251041666575</c:v>
                </c:pt>
                <c:pt idx="1579">
                  <c:v>41693.271874999999</c:v>
                </c:pt>
                <c:pt idx="1580">
                  <c:v>41693.292708333182</c:v>
                </c:pt>
                <c:pt idx="1581">
                  <c:v>41693.31354166667</c:v>
                </c:pt>
                <c:pt idx="1582">
                  <c:v>41693.334375000013</c:v>
                </c:pt>
                <c:pt idx="1583">
                  <c:v>41693.355208333342</c:v>
                </c:pt>
                <c:pt idx="1584">
                  <c:v>41693.37604166667</c:v>
                </c:pt>
                <c:pt idx="1585">
                  <c:v>41693.396875000013</c:v>
                </c:pt>
                <c:pt idx="1586">
                  <c:v>41693.417708333334</c:v>
                </c:pt>
                <c:pt idx="1587">
                  <c:v>41693.43854166667</c:v>
                </c:pt>
                <c:pt idx="1588">
                  <c:v>41693.459375000013</c:v>
                </c:pt>
                <c:pt idx="1589">
                  <c:v>41693.480208333342</c:v>
                </c:pt>
                <c:pt idx="1590">
                  <c:v>41693.501041666575</c:v>
                </c:pt>
                <c:pt idx="1591">
                  <c:v>41693.521874999999</c:v>
                </c:pt>
                <c:pt idx="1592">
                  <c:v>41693.542708333334</c:v>
                </c:pt>
                <c:pt idx="1593">
                  <c:v>41693.563541666575</c:v>
                </c:pt>
                <c:pt idx="1594">
                  <c:v>41693.584375000013</c:v>
                </c:pt>
                <c:pt idx="1595">
                  <c:v>41693.605208333334</c:v>
                </c:pt>
                <c:pt idx="1596">
                  <c:v>41693.626041666575</c:v>
                </c:pt>
                <c:pt idx="1597">
                  <c:v>41693.646875000013</c:v>
                </c:pt>
                <c:pt idx="1598">
                  <c:v>41693.667708333182</c:v>
                </c:pt>
                <c:pt idx="1599">
                  <c:v>41693.68854166667</c:v>
                </c:pt>
                <c:pt idx="1600">
                  <c:v>41693.709374999999</c:v>
                </c:pt>
                <c:pt idx="1601">
                  <c:v>41693.730208333334</c:v>
                </c:pt>
                <c:pt idx="1602">
                  <c:v>41693.751041666575</c:v>
                </c:pt>
                <c:pt idx="1603">
                  <c:v>41693.771874999999</c:v>
                </c:pt>
                <c:pt idx="1604">
                  <c:v>41693.792708333182</c:v>
                </c:pt>
                <c:pt idx="1605">
                  <c:v>41693.81354166667</c:v>
                </c:pt>
                <c:pt idx="1606">
                  <c:v>41693.834375000013</c:v>
                </c:pt>
                <c:pt idx="1607">
                  <c:v>41693.855208333342</c:v>
                </c:pt>
                <c:pt idx="1608">
                  <c:v>41693.876273148329</c:v>
                </c:pt>
                <c:pt idx="1609">
                  <c:v>41693.897106481476</c:v>
                </c:pt>
                <c:pt idx="1610">
                  <c:v>41693.917939814812</c:v>
                </c:pt>
                <c:pt idx="1611">
                  <c:v>41693.938773148213</c:v>
                </c:pt>
                <c:pt idx="1612">
                  <c:v>41693.959606481483</c:v>
                </c:pt>
                <c:pt idx="1613">
                  <c:v>41693.980439814812</c:v>
                </c:pt>
                <c:pt idx="1614">
                  <c:v>41694.001273148213</c:v>
                </c:pt>
                <c:pt idx="1615">
                  <c:v>41694.022106481476</c:v>
                </c:pt>
                <c:pt idx="1616">
                  <c:v>41694.042939814812</c:v>
                </c:pt>
                <c:pt idx="1617">
                  <c:v>41694.063773148147</c:v>
                </c:pt>
                <c:pt idx="1618">
                  <c:v>41694.084606481483</c:v>
                </c:pt>
                <c:pt idx="1619">
                  <c:v>41694.105439814804</c:v>
                </c:pt>
                <c:pt idx="1620">
                  <c:v>41694.126273148213</c:v>
                </c:pt>
                <c:pt idx="1621">
                  <c:v>41694.147106481476</c:v>
                </c:pt>
                <c:pt idx="1622">
                  <c:v>41694.167939814804</c:v>
                </c:pt>
                <c:pt idx="1623">
                  <c:v>41694.188773148213</c:v>
                </c:pt>
                <c:pt idx="1624">
                  <c:v>41694.209606481476</c:v>
                </c:pt>
                <c:pt idx="1625">
                  <c:v>41694.230439814804</c:v>
                </c:pt>
                <c:pt idx="1626">
                  <c:v>41694.251273148213</c:v>
                </c:pt>
                <c:pt idx="1627">
                  <c:v>41694.272106481476</c:v>
                </c:pt>
                <c:pt idx="1628">
                  <c:v>41694.292939814804</c:v>
                </c:pt>
                <c:pt idx="1629">
                  <c:v>41694.313773148213</c:v>
                </c:pt>
                <c:pt idx="1630">
                  <c:v>41694.334606481483</c:v>
                </c:pt>
                <c:pt idx="1631">
                  <c:v>41694.355439814812</c:v>
                </c:pt>
                <c:pt idx="1632">
                  <c:v>41694.376273148329</c:v>
                </c:pt>
                <c:pt idx="1633">
                  <c:v>41694.397106481476</c:v>
                </c:pt>
                <c:pt idx="1634">
                  <c:v>41694.417939814812</c:v>
                </c:pt>
                <c:pt idx="1635">
                  <c:v>41694.438773148213</c:v>
                </c:pt>
                <c:pt idx="1636">
                  <c:v>41694.459606481483</c:v>
                </c:pt>
                <c:pt idx="1637">
                  <c:v>41694.480439814812</c:v>
                </c:pt>
                <c:pt idx="1638">
                  <c:v>41694.501273148213</c:v>
                </c:pt>
                <c:pt idx="1639">
                  <c:v>41694.522106481476</c:v>
                </c:pt>
                <c:pt idx="1640">
                  <c:v>41694.542939814812</c:v>
                </c:pt>
                <c:pt idx="1641">
                  <c:v>41694.563773148147</c:v>
                </c:pt>
                <c:pt idx="1642">
                  <c:v>41694.584606481483</c:v>
                </c:pt>
                <c:pt idx="1643">
                  <c:v>41694.605439814804</c:v>
                </c:pt>
                <c:pt idx="1644">
                  <c:v>41694.626273148213</c:v>
                </c:pt>
                <c:pt idx="1645">
                  <c:v>41694.647106481476</c:v>
                </c:pt>
                <c:pt idx="1646">
                  <c:v>41694.667939814804</c:v>
                </c:pt>
                <c:pt idx="1647">
                  <c:v>41694.688773148213</c:v>
                </c:pt>
                <c:pt idx="1648">
                  <c:v>41694.709606481476</c:v>
                </c:pt>
                <c:pt idx="1649">
                  <c:v>41694.730439814804</c:v>
                </c:pt>
                <c:pt idx="1650">
                  <c:v>41694.751273148213</c:v>
                </c:pt>
                <c:pt idx="1651">
                  <c:v>41694.772106481476</c:v>
                </c:pt>
                <c:pt idx="1652">
                  <c:v>41694.792939814804</c:v>
                </c:pt>
                <c:pt idx="1653">
                  <c:v>41694.813634259262</c:v>
                </c:pt>
                <c:pt idx="1654">
                  <c:v>41694.834606481483</c:v>
                </c:pt>
                <c:pt idx="1655">
                  <c:v>41694.855439814812</c:v>
                </c:pt>
                <c:pt idx="1656">
                  <c:v>41694.876238426157</c:v>
                </c:pt>
                <c:pt idx="1657">
                  <c:v>41694.897106481476</c:v>
                </c:pt>
                <c:pt idx="1658">
                  <c:v>41694.917939814812</c:v>
                </c:pt>
                <c:pt idx="1659">
                  <c:v>41694.938773148213</c:v>
                </c:pt>
                <c:pt idx="1660">
                  <c:v>41694.959606481483</c:v>
                </c:pt>
                <c:pt idx="1661">
                  <c:v>41694.980439814812</c:v>
                </c:pt>
                <c:pt idx="1662">
                  <c:v>41695.001273148213</c:v>
                </c:pt>
                <c:pt idx="1663">
                  <c:v>41695.022106481476</c:v>
                </c:pt>
                <c:pt idx="1664">
                  <c:v>41695.042939814812</c:v>
                </c:pt>
                <c:pt idx="1665">
                  <c:v>41695.063773148147</c:v>
                </c:pt>
                <c:pt idx="1666">
                  <c:v>41695.084606481483</c:v>
                </c:pt>
                <c:pt idx="1667">
                  <c:v>41695.105439814804</c:v>
                </c:pt>
                <c:pt idx="1668">
                  <c:v>41695.126273148213</c:v>
                </c:pt>
                <c:pt idx="1669">
                  <c:v>41695.147106481476</c:v>
                </c:pt>
                <c:pt idx="1670">
                  <c:v>41695.167939814804</c:v>
                </c:pt>
                <c:pt idx="1671">
                  <c:v>41695.188773148213</c:v>
                </c:pt>
                <c:pt idx="1672">
                  <c:v>41695.209606481476</c:v>
                </c:pt>
                <c:pt idx="1673">
                  <c:v>41695.230439814804</c:v>
                </c:pt>
                <c:pt idx="1674">
                  <c:v>41695.251273148213</c:v>
                </c:pt>
                <c:pt idx="1675">
                  <c:v>41695.272106481476</c:v>
                </c:pt>
                <c:pt idx="1676">
                  <c:v>41695.292939814804</c:v>
                </c:pt>
                <c:pt idx="1677">
                  <c:v>41695.313773148213</c:v>
                </c:pt>
                <c:pt idx="1678">
                  <c:v>41695.334606481483</c:v>
                </c:pt>
                <c:pt idx="1679">
                  <c:v>41695.355439814812</c:v>
                </c:pt>
                <c:pt idx="1680">
                  <c:v>41695.376145833325</c:v>
                </c:pt>
                <c:pt idx="1681">
                  <c:v>41695.397106481476</c:v>
                </c:pt>
                <c:pt idx="1682">
                  <c:v>41695.417939814812</c:v>
                </c:pt>
                <c:pt idx="1683">
                  <c:v>41695.438773148213</c:v>
                </c:pt>
                <c:pt idx="1684">
                  <c:v>41695.459606481483</c:v>
                </c:pt>
                <c:pt idx="1685">
                  <c:v>41695.480208333342</c:v>
                </c:pt>
                <c:pt idx="1686">
                  <c:v>41695.501273148213</c:v>
                </c:pt>
                <c:pt idx="1687">
                  <c:v>41695.522106481476</c:v>
                </c:pt>
                <c:pt idx="1688">
                  <c:v>41695.542939814812</c:v>
                </c:pt>
                <c:pt idx="1689">
                  <c:v>41695.563773148147</c:v>
                </c:pt>
                <c:pt idx="1690">
                  <c:v>41695.584606481483</c:v>
                </c:pt>
                <c:pt idx="1691">
                  <c:v>41695.605439814804</c:v>
                </c:pt>
                <c:pt idx="1692">
                  <c:v>41695.626273148213</c:v>
                </c:pt>
                <c:pt idx="1693">
                  <c:v>41695.647106481476</c:v>
                </c:pt>
                <c:pt idx="1694">
                  <c:v>41695.667939814804</c:v>
                </c:pt>
                <c:pt idx="1695">
                  <c:v>41695.688773148213</c:v>
                </c:pt>
                <c:pt idx="1696">
                  <c:v>41695.709606481476</c:v>
                </c:pt>
                <c:pt idx="1697">
                  <c:v>41695.730439814804</c:v>
                </c:pt>
                <c:pt idx="1698">
                  <c:v>41695.751273148213</c:v>
                </c:pt>
                <c:pt idx="1699">
                  <c:v>41695.771874999999</c:v>
                </c:pt>
                <c:pt idx="1700">
                  <c:v>41695.792939814804</c:v>
                </c:pt>
                <c:pt idx="1701">
                  <c:v>41695.813773148213</c:v>
                </c:pt>
                <c:pt idx="1702">
                  <c:v>41695.834606481483</c:v>
                </c:pt>
                <c:pt idx="1703">
                  <c:v>41695.855439814812</c:v>
                </c:pt>
                <c:pt idx="1704">
                  <c:v>41695.876273148329</c:v>
                </c:pt>
                <c:pt idx="1705">
                  <c:v>41695.897106481476</c:v>
                </c:pt>
                <c:pt idx="1706">
                  <c:v>41695.917939814812</c:v>
                </c:pt>
                <c:pt idx="1707">
                  <c:v>41695.938773148213</c:v>
                </c:pt>
                <c:pt idx="1708">
                  <c:v>41695.959606481483</c:v>
                </c:pt>
                <c:pt idx="1709">
                  <c:v>41695.980439814812</c:v>
                </c:pt>
                <c:pt idx="1710">
                  <c:v>41696.001273148213</c:v>
                </c:pt>
                <c:pt idx="1711">
                  <c:v>41696.022106481476</c:v>
                </c:pt>
                <c:pt idx="1712">
                  <c:v>41696.042939814812</c:v>
                </c:pt>
                <c:pt idx="1713">
                  <c:v>41696.063773148147</c:v>
                </c:pt>
                <c:pt idx="1714">
                  <c:v>41696.084606481483</c:v>
                </c:pt>
                <c:pt idx="1715">
                  <c:v>41696.105439814804</c:v>
                </c:pt>
                <c:pt idx="1716">
                  <c:v>41696.126273148213</c:v>
                </c:pt>
                <c:pt idx="1717">
                  <c:v>41696.147106481476</c:v>
                </c:pt>
                <c:pt idx="1718">
                  <c:v>41696.167939814804</c:v>
                </c:pt>
                <c:pt idx="1719">
                  <c:v>41696.188773148213</c:v>
                </c:pt>
                <c:pt idx="1720">
                  <c:v>41696.209606481476</c:v>
                </c:pt>
                <c:pt idx="1721">
                  <c:v>41696.230439814804</c:v>
                </c:pt>
                <c:pt idx="1722">
                  <c:v>41696.251273148213</c:v>
                </c:pt>
                <c:pt idx="1723">
                  <c:v>41696.272106481476</c:v>
                </c:pt>
                <c:pt idx="1724">
                  <c:v>41696.292939814804</c:v>
                </c:pt>
                <c:pt idx="1725">
                  <c:v>41696.31354166667</c:v>
                </c:pt>
                <c:pt idx="1726">
                  <c:v>41696.334606481483</c:v>
                </c:pt>
                <c:pt idx="1727">
                  <c:v>41696.355439814812</c:v>
                </c:pt>
                <c:pt idx="1728">
                  <c:v>41696.376273148329</c:v>
                </c:pt>
                <c:pt idx="1729">
                  <c:v>41696.397106481476</c:v>
                </c:pt>
                <c:pt idx="1730">
                  <c:v>41696.417939814812</c:v>
                </c:pt>
                <c:pt idx="1731">
                  <c:v>41696.438773148213</c:v>
                </c:pt>
                <c:pt idx="1732">
                  <c:v>41696.459606481483</c:v>
                </c:pt>
                <c:pt idx="1733">
                  <c:v>41696.480439814812</c:v>
                </c:pt>
                <c:pt idx="1734">
                  <c:v>41696.501273148213</c:v>
                </c:pt>
                <c:pt idx="1735">
                  <c:v>41696.522106481476</c:v>
                </c:pt>
                <c:pt idx="1736">
                  <c:v>41696.542708333334</c:v>
                </c:pt>
                <c:pt idx="1737">
                  <c:v>41696.563773148147</c:v>
                </c:pt>
                <c:pt idx="1738">
                  <c:v>41696.584375000013</c:v>
                </c:pt>
                <c:pt idx="1739">
                  <c:v>41696.605208333334</c:v>
                </c:pt>
                <c:pt idx="1740">
                  <c:v>41696.626273148213</c:v>
                </c:pt>
                <c:pt idx="1741">
                  <c:v>41696.646875000013</c:v>
                </c:pt>
                <c:pt idx="1742">
                  <c:v>41696.667708333182</c:v>
                </c:pt>
                <c:pt idx="1743">
                  <c:v>41696.68854166667</c:v>
                </c:pt>
                <c:pt idx="1744">
                  <c:v>41696.709374999999</c:v>
                </c:pt>
                <c:pt idx="1745">
                  <c:v>41696.730208333334</c:v>
                </c:pt>
                <c:pt idx="1746">
                  <c:v>41696.751041666575</c:v>
                </c:pt>
                <c:pt idx="1747">
                  <c:v>41696.771874999999</c:v>
                </c:pt>
                <c:pt idx="1748">
                  <c:v>41696.792939814804</c:v>
                </c:pt>
                <c:pt idx="1749">
                  <c:v>41696.813680555555</c:v>
                </c:pt>
                <c:pt idx="1750">
                  <c:v>41696.834606481483</c:v>
                </c:pt>
                <c:pt idx="1751">
                  <c:v>41696.855439814812</c:v>
                </c:pt>
                <c:pt idx="1752">
                  <c:v>41696.876273148329</c:v>
                </c:pt>
                <c:pt idx="1753">
                  <c:v>41696.897106481476</c:v>
                </c:pt>
                <c:pt idx="1754">
                  <c:v>41696.917939814812</c:v>
                </c:pt>
                <c:pt idx="1755">
                  <c:v>41696.938773148213</c:v>
                </c:pt>
                <c:pt idx="1756">
                  <c:v>41696.959606481483</c:v>
                </c:pt>
                <c:pt idx="1757">
                  <c:v>41696.980439814812</c:v>
                </c:pt>
                <c:pt idx="1758">
                  <c:v>41697.001273148213</c:v>
                </c:pt>
                <c:pt idx="1759">
                  <c:v>41697.022106481476</c:v>
                </c:pt>
                <c:pt idx="1760">
                  <c:v>41697.042939814812</c:v>
                </c:pt>
                <c:pt idx="1761">
                  <c:v>41697.063773148147</c:v>
                </c:pt>
                <c:pt idx="1762">
                  <c:v>41697.084606481483</c:v>
                </c:pt>
                <c:pt idx="1763">
                  <c:v>41697.105439814804</c:v>
                </c:pt>
                <c:pt idx="1764">
                  <c:v>41697.126273148213</c:v>
                </c:pt>
                <c:pt idx="1765">
                  <c:v>41697.147106481476</c:v>
                </c:pt>
                <c:pt idx="1766">
                  <c:v>41697.167708333182</c:v>
                </c:pt>
                <c:pt idx="1767">
                  <c:v>41697.188773148213</c:v>
                </c:pt>
                <c:pt idx="1768">
                  <c:v>41697.209606481476</c:v>
                </c:pt>
                <c:pt idx="1769">
                  <c:v>41697.230439814804</c:v>
                </c:pt>
                <c:pt idx="1770">
                  <c:v>41697.251273148213</c:v>
                </c:pt>
                <c:pt idx="1771">
                  <c:v>41697.272106481476</c:v>
                </c:pt>
                <c:pt idx="1772">
                  <c:v>41697.292939814804</c:v>
                </c:pt>
                <c:pt idx="1773">
                  <c:v>41697.313773148213</c:v>
                </c:pt>
                <c:pt idx="1774">
                  <c:v>41697.334606481483</c:v>
                </c:pt>
                <c:pt idx="1775">
                  <c:v>41697.355439814812</c:v>
                </c:pt>
                <c:pt idx="1776">
                  <c:v>41697.376273148329</c:v>
                </c:pt>
                <c:pt idx="1777">
                  <c:v>41697.397106481476</c:v>
                </c:pt>
                <c:pt idx="1778">
                  <c:v>41697.417939814812</c:v>
                </c:pt>
                <c:pt idx="1779">
                  <c:v>41697.438773148213</c:v>
                </c:pt>
                <c:pt idx="1780">
                  <c:v>41697.459606481483</c:v>
                </c:pt>
                <c:pt idx="1781">
                  <c:v>41697.480439814812</c:v>
                </c:pt>
                <c:pt idx="1782">
                  <c:v>41697.501273148213</c:v>
                </c:pt>
                <c:pt idx="1783">
                  <c:v>41697.521874999999</c:v>
                </c:pt>
                <c:pt idx="1784">
                  <c:v>41697.542939814812</c:v>
                </c:pt>
                <c:pt idx="1785">
                  <c:v>41697.563541666575</c:v>
                </c:pt>
                <c:pt idx="1786">
                  <c:v>41697.584375000013</c:v>
                </c:pt>
                <c:pt idx="1787">
                  <c:v>41697.605208333334</c:v>
                </c:pt>
                <c:pt idx="1788">
                  <c:v>41697.626041666575</c:v>
                </c:pt>
                <c:pt idx="1789">
                  <c:v>41697.646875000013</c:v>
                </c:pt>
                <c:pt idx="1790">
                  <c:v>41697.667708333182</c:v>
                </c:pt>
                <c:pt idx="1791">
                  <c:v>41697.68854166667</c:v>
                </c:pt>
                <c:pt idx="1792">
                  <c:v>41697.709606481476</c:v>
                </c:pt>
                <c:pt idx="1793">
                  <c:v>41697.730208333334</c:v>
                </c:pt>
                <c:pt idx="1794">
                  <c:v>41697.751041666575</c:v>
                </c:pt>
                <c:pt idx="1795">
                  <c:v>41697.771874999999</c:v>
                </c:pt>
                <c:pt idx="1796">
                  <c:v>41697.792708333182</c:v>
                </c:pt>
                <c:pt idx="1797">
                  <c:v>41697.81354166667</c:v>
                </c:pt>
                <c:pt idx="1798">
                  <c:v>41697.834375000013</c:v>
                </c:pt>
                <c:pt idx="1799">
                  <c:v>41697.855208333342</c:v>
                </c:pt>
                <c:pt idx="1800">
                  <c:v>41697.87604166667</c:v>
                </c:pt>
                <c:pt idx="1801">
                  <c:v>41697.896875000013</c:v>
                </c:pt>
                <c:pt idx="1802">
                  <c:v>41697.917939814812</c:v>
                </c:pt>
                <c:pt idx="1803">
                  <c:v>41697.93854166667</c:v>
                </c:pt>
                <c:pt idx="1804">
                  <c:v>41697.959606481483</c:v>
                </c:pt>
                <c:pt idx="1805">
                  <c:v>41697.980439814812</c:v>
                </c:pt>
                <c:pt idx="1806">
                  <c:v>41698.001273148213</c:v>
                </c:pt>
                <c:pt idx="1807">
                  <c:v>41698.022106481476</c:v>
                </c:pt>
                <c:pt idx="1808">
                  <c:v>41698.042939814812</c:v>
                </c:pt>
                <c:pt idx="1809">
                  <c:v>41698.063773148147</c:v>
                </c:pt>
                <c:pt idx="1810">
                  <c:v>41698.084606481483</c:v>
                </c:pt>
                <c:pt idx="1811">
                  <c:v>41698.105439814804</c:v>
                </c:pt>
                <c:pt idx="1812">
                  <c:v>41698.126273148213</c:v>
                </c:pt>
                <c:pt idx="1813">
                  <c:v>41698.147106481476</c:v>
                </c:pt>
                <c:pt idx="1814">
                  <c:v>41698.167939814804</c:v>
                </c:pt>
                <c:pt idx="1815">
                  <c:v>41698.18854166667</c:v>
                </c:pt>
                <c:pt idx="1816">
                  <c:v>41698.209606481476</c:v>
                </c:pt>
                <c:pt idx="1817">
                  <c:v>41698.230439814804</c:v>
                </c:pt>
                <c:pt idx="1818">
                  <c:v>41698.251273148213</c:v>
                </c:pt>
                <c:pt idx="1819">
                  <c:v>41698.272106481476</c:v>
                </c:pt>
                <c:pt idx="1820">
                  <c:v>41698.292939814804</c:v>
                </c:pt>
                <c:pt idx="1821">
                  <c:v>41698.313773148213</c:v>
                </c:pt>
                <c:pt idx="1822">
                  <c:v>41698.334606481483</c:v>
                </c:pt>
                <c:pt idx="1823">
                  <c:v>41698.355439814812</c:v>
                </c:pt>
                <c:pt idx="1824">
                  <c:v>41698.376273148329</c:v>
                </c:pt>
                <c:pt idx="1825">
                  <c:v>41698.397106481476</c:v>
                </c:pt>
                <c:pt idx="1826">
                  <c:v>41698.417939814812</c:v>
                </c:pt>
                <c:pt idx="1827">
                  <c:v>41698.438773148213</c:v>
                </c:pt>
                <c:pt idx="1828">
                  <c:v>41698.459606481483</c:v>
                </c:pt>
                <c:pt idx="1829">
                  <c:v>41698.480439814812</c:v>
                </c:pt>
                <c:pt idx="1830">
                  <c:v>41698.501273148213</c:v>
                </c:pt>
                <c:pt idx="1831">
                  <c:v>41698.522106481476</c:v>
                </c:pt>
                <c:pt idx="1832">
                  <c:v>41698.542939814812</c:v>
                </c:pt>
                <c:pt idx="1833">
                  <c:v>41698.563773148147</c:v>
                </c:pt>
                <c:pt idx="1834">
                  <c:v>41698.584606481483</c:v>
                </c:pt>
                <c:pt idx="1835">
                  <c:v>41698.605439814804</c:v>
                </c:pt>
                <c:pt idx="1836">
                  <c:v>41698.626273148213</c:v>
                </c:pt>
                <c:pt idx="1837">
                  <c:v>41698.647106481476</c:v>
                </c:pt>
                <c:pt idx="1838">
                  <c:v>41698.667939814804</c:v>
                </c:pt>
                <c:pt idx="1839">
                  <c:v>41698.688773148213</c:v>
                </c:pt>
                <c:pt idx="1840">
                  <c:v>41698.709606481476</c:v>
                </c:pt>
                <c:pt idx="1841">
                  <c:v>41698.730439814804</c:v>
                </c:pt>
                <c:pt idx="1842">
                  <c:v>41698.751273148213</c:v>
                </c:pt>
                <c:pt idx="1843">
                  <c:v>41698.772106481476</c:v>
                </c:pt>
                <c:pt idx="1844">
                  <c:v>41698.792719907404</c:v>
                </c:pt>
                <c:pt idx="1845">
                  <c:v>41698.813773148213</c:v>
                </c:pt>
                <c:pt idx="1846">
                  <c:v>41698.834606481483</c:v>
                </c:pt>
                <c:pt idx="1847">
                  <c:v>41698.855208333342</c:v>
                </c:pt>
                <c:pt idx="1848">
                  <c:v>41698.87604166667</c:v>
                </c:pt>
                <c:pt idx="1849">
                  <c:v>41698.896875000013</c:v>
                </c:pt>
                <c:pt idx="1850">
                  <c:v>41698.917708333334</c:v>
                </c:pt>
                <c:pt idx="1851">
                  <c:v>41698.93854166667</c:v>
                </c:pt>
                <c:pt idx="1852">
                  <c:v>41698.959375000013</c:v>
                </c:pt>
                <c:pt idx="1853">
                  <c:v>41698.980208333342</c:v>
                </c:pt>
                <c:pt idx="1854">
                  <c:v>41699.001273148213</c:v>
                </c:pt>
                <c:pt idx="1855">
                  <c:v>41699.021874999999</c:v>
                </c:pt>
                <c:pt idx="1856">
                  <c:v>41699.042708333334</c:v>
                </c:pt>
                <c:pt idx="1857">
                  <c:v>41699.063541666575</c:v>
                </c:pt>
                <c:pt idx="1858">
                  <c:v>41699.084375000013</c:v>
                </c:pt>
                <c:pt idx="1859">
                  <c:v>41699.105208333334</c:v>
                </c:pt>
                <c:pt idx="1860">
                  <c:v>41699.126041666575</c:v>
                </c:pt>
                <c:pt idx="1861">
                  <c:v>41699.146875000013</c:v>
                </c:pt>
                <c:pt idx="1862">
                  <c:v>41699.167708333182</c:v>
                </c:pt>
                <c:pt idx="1863">
                  <c:v>41699.18854166667</c:v>
                </c:pt>
                <c:pt idx="1864">
                  <c:v>41699.209374999999</c:v>
                </c:pt>
                <c:pt idx="1865">
                  <c:v>41699.230208333334</c:v>
                </c:pt>
                <c:pt idx="1866">
                  <c:v>41699.251041666575</c:v>
                </c:pt>
                <c:pt idx="1867">
                  <c:v>41699.271874999999</c:v>
                </c:pt>
                <c:pt idx="1868">
                  <c:v>41699.292708333182</c:v>
                </c:pt>
                <c:pt idx="1869">
                  <c:v>41699.31354166667</c:v>
                </c:pt>
                <c:pt idx="1870">
                  <c:v>41699.334606481483</c:v>
                </c:pt>
                <c:pt idx="1871">
                  <c:v>41699.355208333342</c:v>
                </c:pt>
                <c:pt idx="1872">
                  <c:v>41699.37604166667</c:v>
                </c:pt>
                <c:pt idx="1873">
                  <c:v>41699.396875000013</c:v>
                </c:pt>
                <c:pt idx="1874">
                  <c:v>41699.417939814812</c:v>
                </c:pt>
                <c:pt idx="1875">
                  <c:v>41699.43854166667</c:v>
                </c:pt>
                <c:pt idx="1876">
                  <c:v>41699.459375000013</c:v>
                </c:pt>
                <c:pt idx="1877">
                  <c:v>41699.480208333342</c:v>
                </c:pt>
                <c:pt idx="1878">
                  <c:v>41699.501041666575</c:v>
                </c:pt>
                <c:pt idx="1879">
                  <c:v>41699.521874999999</c:v>
                </c:pt>
                <c:pt idx="1880">
                  <c:v>41699.542708333334</c:v>
                </c:pt>
                <c:pt idx="1881">
                  <c:v>41699.563541666575</c:v>
                </c:pt>
                <c:pt idx="1882">
                  <c:v>41699.584375000013</c:v>
                </c:pt>
                <c:pt idx="1883">
                  <c:v>41699.605208333334</c:v>
                </c:pt>
                <c:pt idx="1884">
                  <c:v>41699.626273148213</c:v>
                </c:pt>
                <c:pt idx="1885">
                  <c:v>41699.646875000013</c:v>
                </c:pt>
                <c:pt idx="1886">
                  <c:v>41699.667708333182</c:v>
                </c:pt>
                <c:pt idx="1887">
                  <c:v>41699.68854166667</c:v>
                </c:pt>
                <c:pt idx="1888">
                  <c:v>41699.709374999999</c:v>
                </c:pt>
                <c:pt idx="1889">
                  <c:v>41699.730208333334</c:v>
                </c:pt>
                <c:pt idx="1890">
                  <c:v>41699.751041666575</c:v>
                </c:pt>
                <c:pt idx="1891">
                  <c:v>41699.771874999999</c:v>
                </c:pt>
                <c:pt idx="1892">
                  <c:v>41699.792708333182</c:v>
                </c:pt>
                <c:pt idx="1893">
                  <c:v>41699.81354166667</c:v>
                </c:pt>
                <c:pt idx="1894">
                  <c:v>41699.834375000013</c:v>
                </c:pt>
                <c:pt idx="1895">
                  <c:v>41699.855208333342</c:v>
                </c:pt>
                <c:pt idx="1896">
                  <c:v>41699.87604166667</c:v>
                </c:pt>
                <c:pt idx="1897">
                  <c:v>41699.896875000013</c:v>
                </c:pt>
                <c:pt idx="1898">
                  <c:v>41699.917708333334</c:v>
                </c:pt>
                <c:pt idx="1899">
                  <c:v>41699.93854166667</c:v>
                </c:pt>
                <c:pt idx="1900">
                  <c:v>41699.959375000013</c:v>
                </c:pt>
                <c:pt idx="1901">
                  <c:v>41699.980208333342</c:v>
                </c:pt>
                <c:pt idx="1902">
                  <c:v>41700.001273148213</c:v>
                </c:pt>
                <c:pt idx="1903">
                  <c:v>41700.021874999999</c:v>
                </c:pt>
                <c:pt idx="1904">
                  <c:v>41700.042708333334</c:v>
                </c:pt>
                <c:pt idx="1905">
                  <c:v>41700.063541666575</c:v>
                </c:pt>
                <c:pt idx="1906">
                  <c:v>41700.084606481483</c:v>
                </c:pt>
                <c:pt idx="1907">
                  <c:v>41700.105208333334</c:v>
                </c:pt>
                <c:pt idx="1908">
                  <c:v>41700.126840277779</c:v>
                </c:pt>
                <c:pt idx="1909">
                  <c:v>41700.146875000013</c:v>
                </c:pt>
                <c:pt idx="1910">
                  <c:v>41700.167939814804</c:v>
                </c:pt>
                <c:pt idx="1911">
                  <c:v>41700.18854166667</c:v>
                </c:pt>
                <c:pt idx="1912">
                  <c:v>41700.209374999999</c:v>
                </c:pt>
                <c:pt idx="1913">
                  <c:v>41700.230208333334</c:v>
                </c:pt>
                <c:pt idx="1914">
                  <c:v>41700.251041666575</c:v>
                </c:pt>
                <c:pt idx="1915">
                  <c:v>41700.271874999999</c:v>
                </c:pt>
                <c:pt idx="1916">
                  <c:v>41700.292708333182</c:v>
                </c:pt>
                <c:pt idx="1917">
                  <c:v>41700.31354166667</c:v>
                </c:pt>
                <c:pt idx="1918">
                  <c:v>41700.334375000013</c:v>
                </c:pt>
                <c:pt idx="1919">
                  <c:v>41700.355208333342</c:v>
                </c:pt>
                <c:pt idx="1920">
                  <c:v>41700.37604166667</c:v>
                </c:pt>
                <c:pt idx="1921">
                  <c:v>41700.396875000013</c:v>
                </c:pt>
                <c:pt idx="1922">
                  <c:v>41700.417708333334</c:v>
                </c:pt>
                <c:pt idx="1923">
                  <c:v>41700.43854166667</c:v>
                </c:pt>
                <c:pt idx="1924">
                  <c:v>41700.459606481483</c:v>
                </c:pt>
                <c:pt idx="1925">
                  <c:v>41700.480208333342</c:v>
                </c:pt>
                <c:pt idx="1926">
                  <c:v>41700.501041666575</c:v>
                </c:pt>
                <c:pt idx="1927">
                  <c:v>41700.521874999999</c:v>
                </c:pt>
                <c:pt idx="1928">
                  <c:v>41700.542708333334</c:v>
                </c:pt>
                <c:pt idx="1929">
                  <c:v>41700.563773148147</c:v>
                </c:pt>
                <c:pt idx="1930">
                  <c:v>41700.584375000013</c:v>
                </c:pt>
                <c:pt idx="1931">
                  <c:v>41700.605208333334</c:v>
                </c:pt>
                <c:pt idx="1932">
                  <c:v>41700.626041666575</c:v>
                </c:pt>
                <c:pt idx="1933">
                  <c:v>41700.646875000013</c:v>
                </c:pt>
                <c:pt idx="1934">
                  <c:v>41700.667708333182</c:v>
                </c:pt>
                <c:pt idx="1935">
                  <c:v>41700.68854166667</c:v>
                </c:pt>
                <c:pt idx="1936">
                  <c:v>41700.709374999999</c:v>
                </c:pt>
                <c:pt idx="1937">
                  <c:v>41700.730208333334</c:v>
                </c:pt>
                <c:pt idx="1938">
                  <c:v>41700.751041666575</c:v>
                </c:pt>
                <c:pt idx="1939">
                  <c:v>41700.771874999999</c:v>
                </c:pt>
                <c:pt idx="1940">
                  <c:v>41700.792708333182</c:v>
                </c:pt>
                <c:pt idx="1941">
                  <c:v>41700.81354166667</c:v>
                </c:pt>
                <c:pt idx="1942">
                  <c:v>41700.834375000013</c:v>
                </c:pt>
                <c:pt idx="1943">
                  <c:v>41700.855208333342</c:v>
                </c:pt>
                <c:pt idx="1944">
                  <c:v>41700.87604166667</c:v>
                </c:pt>
                <c:pt idx="1945">
                  <c:v>41700.896875000013</c:v>
                </c:pt>
                <c:pt idx="1946">
                  <c:v>41700.917708333334</c:v>
                </c:pt>
                <c:pt idx="1947">
                  <c:v>41700.93854166667</c:v>
                </c:pt>
                <c:pt idx="1948">
                  <c:v>41700.959375000013</c:v>
                </c:pt>
                <c:pt idx="1949">
                  <c:v>41700.980208333342</c:v>
                </c:pt>
                <c:pt idx="1950">
                  <c:v>41701.001273148213</c:v>
                </c:pt>
                <c:pt idx="1951">
                  <c:v>41701.021874999999</c:v>
                </c:pt>
                <c:pt idx="1952">
                  <c:v>41701.042708333334</c:v>
                </c:pt>
                <c:pt idx="1953">
                  <c:v>41701.063541666575</c:v>
                </c:pt>
                <c:pt idx="1954">
                  <c:v>41701.084375000013</c:v>
                </c:pt>
                <c:pt idx="1955">
                  <c:v>41701.105208333334</c:v>
                </c:pt>
                <c:pt idx="1956">
                  <c:v>41701.126041666575</c:v>
                </c:pt>
                <c:pt idx="1957">
                  <c:v>41701.146875000013</c:v>
                </c:pt>
                <c:pt idx="1958">
                  <c:v>41701.167708333182</c:v>
                </c:pt>
                <c:pt idx="1959">
                  <c:v>41701.18854166667</c:v>
                </c:pt>
                <c:pt idx="1960">
                  <c:v>41701.209374999999</c:v>
                </c:pt>
                <c:pt idx="1961">
                  <c:v>41701.230208333334</c:v>
                </c:pt>
                <c:pt idx="1962">
                  <c:v>41701.251041666575</c:v>
                </c:pt>
                <c:pt idx="1963">
                  <c:v>41701.271874999999</c:v>
                </c:pt>
                <c:pt idx="1964">
                  <c:v>41701.292708333182</c:v>
                </c:pt>
                <c:pt idx="1965">
                  <c:v>41701.31354166667</c:v>
                </c:pt>
                <c:pt idx="1966">
                  <c:v>41701.334606481483</c:v>
                </c:pt>
                <c:pt idx="1967">
                  <c:v>41701.355439814812</c:v>
                </c:pt>
                <c:pt idx="1968">
                  <c:v>41701.376273148329</c:v>
                </c:pt>
                <c:pt idx="1969">
                  <c:v>41701.396875000013</c:v>
                </c:pt>
                <c:pt idx="1970">
                  <c:v>41701.417708333334</c:v>
                </c:pt>
                <c:pt idx="1971">
                  <c:v>41701.43854166667</c:v>
                </c:pt>
                <c:pt idx="1972">
                  <c:v>41701.459375000013</c:v>
                </c:pt>
                <c:pt idx="1973">
                  <c:v>41701.480208333342</c:v>
                </c:pt>
                <c:pt idx="1974">
                  <c:v>41701.501041666575</c:v>
                </c:pt>
                <c:pt idx="1975">
                  <c:v>41701.521874999999</c:v>
                </c:pt>
                <c:pt idx="1976">
                  <c:v>41701.542708333334</c:v>
                </c:pt>
                <c:pt idx="1977">
                  <c:v>41701.563541666575</c:v>
                </c:pt>
                <c:pt idx="1978">
                  <c:v>41701.584375000013</c:v>
                </c:pt>
                <c:pt idx="1979">
                  <c:v>41701.605208333334</c:v>
                </c:pt>
                <c:pt idx="1980">
                  <c:v>41701.626041666575</c:v>
                </c:pt>
                <c:pt idx="1981">
                  <c:v>41701.646875000013</c:v>
                </c:pt>
                <c:pt idx="1982">
                  <c:v>41701.667708333182</c:v>
                </c:pt>
                <c:pt idx="1983">
                  <c:v>41701.689328703607</c:v>
                </c:pt>
                <c:pt idx="1984">
                  <c:v>41701.709374999999</c:v>
                </c:pt>
                <c:pt idx="1985">
                  <c:v>41701.730208333334</c:v>
                </c:pt>
                <c:pt idx="1986">
                  <c:v>41701.751273148213</c:v>
                </c:pt>
                <c:pt idx="1987">
                  <c:v>41701.772106481476</c:v>
                </c:pt>
                <c:pt idx="1988">
                  <c:v>41701.792939814804</c:v>
                </c:pt>
                <c:pt idx="1989">
                  <c:v>41701.813773148213</c:v>
                </c:pt>
                <c:pt idx="1990">
                  <c:v>41701.834606481483</c:v>
                </c:pt>
                <c:pt idx="1991">
                  <c:v>41701.855439814812</c:v>
                </c:pt>
                <c:pt idx="1992">
                  <c:v>41701.876273148329</c:v>
                </c:pt>
                <c:pt idx="1993">
                  <c:v>41701.896967592591</c:v>
                </c:pt>
                <c:pt idx="1994">
                  <c:v>41701.917939814812</c:v>
                </c:pt>
                <c:pt idx="1995">
                  <c:v>41701.938773148213</c:v>
                </c:pt>
                <c:pt idx="1996">
                  <c:v>41701.959606481483</c:v>
                </c:pt>
                <c:pt idx="1997">
                  <c:v>41701.980439814812</c:v>
                </c:pt>
                <c:pt idx="1998">
                  <c:v>41702.001273148213</c:v>
                </c:pt>
                <c:pt idx="1999">
                  <c:v>41702.022106481476</c:v>
                </c:pt>
                <c:pt idx="2000">
                  <c:v>41702.042939814812</c:v>
                </c:pt>
                <c:pt idx="2001">
                  <c:v>41702.063773148147</c:v>
                </c:pt>
                <c:pt idx="2002">
                  <c:v>41702.084606481483</c:v>
                </c:pt>
                <c:pt idx="2003">
                  <c:v>41702.105439814804</c:v>
                </c:pt>
                <c:pt idx="2004">
                  <c:v>41702.126273148213</c:v>
                </c:pt>
                <c:pt idx="2005">
                  <c:v>41702.147106481476</c:v>
                </c:pt>
                <c:pt idx="2006">
                  <c:v>41702.167939814804</c:v>
                </c:pt>
                <c:pt idx="2007">
                  <c:v>41702.188773148213</c:v>
                </c:pt>
                <c:pt idx="2008">
                  <c:v>41702.209606481476</c:v>
                </c:pt>
                <c:pt idx="2009">
                  <c:v>41702.230439814804</c:v>
                </c:pt>
                <c:pt idx="2010">
                  <c:v>41702.251273148213</c:v>
                </c:pt>
                <c:pt idx="2011">
                  <c:v>41702.272106481476</c:v>
                </c:pt>
                <c:pt idx="2012">
                  <c:v>41702.292939814804</c:v>
                </c:pt>
                <c:pt idx="2013">
                  <c:v>41702.313773148213</c:v>
                </c:pt>
                <c:pt idx="2014">
                  <c:v>41702.334606481483</c:v>
                </c:pt>
                <c:pt idx="2015">
                  <c:v>41702.355439814812</c:v>
                </c:pt>
                <c:pt idx="2016">
                  <c:v>41702.376273148329</c:v>
                </c:pt>
                <c:pt idx="2017">
                  <c:v>41702.397106481476</c:v>
                </c:pt>
                <c:pt idx="2018">
                  <c:v>41702.417939814812</c:v>
                </c:pt>
                <c:pt idx="2019">
                  <c:v>41702.438773148213</c:v>
                </c:pt>
                <c:pt idx="2020">
                  <c:v>41702.459606481483</c:v>
                </c:pt>
                <c:pt idx="2021">
                  <c:v>41702.480439814812</c:v>
                </c:pt>
                <c:pt idx="2022">
                  <c:v>41702.501273148213</c:v>
                </c:pt>
                <c:pt idx="2023">
                  <c:v>41702.522106481476</c:v>
                </c:pt>
                <c:pt idx="2024">
                  <c:v>41702.542939814812</c:v>
                </c:pt>
                <c:pt idx="2025">
                  <c:v>41702.563773148147</c:v>
                </c:pt>
                <c:pt idx="2026">
                  <c:v>41702.584606481483</c:v>
                </c:pt>
                <c:pt idx="2027">
                  <c:v>41702.605439814804</c:v>
                </c:pt>
                <c:pt idx="2028">
                  <c:v>41702.626273148213</c:v>
                </c:pt>
                <c:pt idx="2029">
                  <c:v>41702.647106481476</c:v>
                </c:pt>
                <c:pt idx="2030">
                  <c:v>41702.667881944435</c:v>
                </c:pt>
                <c:pt idx="2031">
                  <c:v>41702.688773148213</c:v>
                </c:pt>
                <c:pt idx="2032">
                  <c:v>41702.709606481476</c:v>
                </c:pt>
                <c:pt idx="2033">
                  <c:v>41702.730439814804</c:v>
                </c:pt>
                <c:pt idx="2034">
                  <c:v>41702.751273148213</c:v>
                </c:pt>
                <c:pt idx="2035">
                  <c:v>41702.772106481476</c:v>
                </c:pt>
                <c:pt idx="2036">
                  <c:v>41702.792939814804</c:v>
                </c:pt>
                <c:pt idx="2037">
                  <c:v>41702.81354166667</c:v>
                </c:pt>
                <c:pt idx="2038">
                  <c:v>41702.834606481483</c:v>
                </c:pt>
                <c:pt idx="2039">
                  <c:v>41702.855439814812</c:v>
                </c:pt>
                <c:pt idx="2040">
                  <c:v>41702.876273148329</c:v>
                </c:pt>
                <c:pt idx="2041">
                  <c:v>41702.897106481476</c:v>
                </c:pt>
                <c:pt idx="2042">
                  <c:v>41702.917939814812</c:v>
                </c:pt>
                <c:pt idx="2043">
                  <c:v>41702.938773148213</c:v>
                </c:pt>
                <c:pt idx="2044">
                  <c:v>41702.959606481483</c:v>
                </c:pt>
                <c:pt idx="2045">
                  <c:v>41702.980439814812</c:v>
                </c:pt>
                <c:pt idx="2046">
                  <c:v>41703.001215277793</c:v>
                </c:pt>
                <c:pt idx="2047">
                  <c:v>41703.022106481476</c:v>
                </c:pt>
                <c:pt idx="2048">
                  <c:v>41703.042939814812</c:v>
                </c:pt>
                <c:pt idx="2049">
                  <c:v>41703.063773148147</c:v>
                </c:pt>
                <c:pt idx="2050">
                  <c:v>41703.084606481483</c:v>
                </c:pt>
                <c:pt idx="2051">
                  <c:v>41703.105439814804</c:v>
                </c:pt>
                <c:pt idx="2052">
                  <c:v>41703.126273148213</c:v>
                </c:pt>
                <c:pt idx="2053">
                  <c:v>41703.147106481476</c:v>
                </c:pt>
                <c:pt idx="2054">
                  <c:v>41703.167939814804</c:v>
                </c:pt>
                <c:pt idx="2055">
                  <c:v>41703.188773148213</c:v>
                </c:pt>
                <c:pt idx="2056">
                  <c:v>41703.209606481476</c:v>
                </c:pt>
                <c:pt idx="2057">
                  <c:v>41703.230439814804</c:v>
                </c:pt>
                <c:pt idx="2058">
                  <c:v>41703.251273148213</c:v>
                </c:pt>
                <c:pt idx="2059">
                  <c:v>41703.272106481476</c:v>
                </c:pt>
                <c:pt idx="2060">
                  <c:v>41703.292939814804</c:v>
                </c:pt>
                <c:pt idx="2061">
                  <c:v>41703.313773148213</c:v>
                </c:pt>
                <c:pt idx="2062">
                  <c:v>41703.334606481483</c:v>
                </c:pt>
                <c:pt idx="2063">
                  <c:v>41703.355439814812</c:v>
                </c:pt>
                <c:pt idx="2064">
                  <c:v>41703.376273148329</c:v>
                </c:pt>
                <c:pt idx="2065">
                  <c:v>41703.397106481476</c:v>
                </c:pt>
                <c:pt idx="2066">
                  <c:v>41703.417939814812</c:v>
                </c:pt>
                <c:pt idx="2067">
                  <c:v>41703.438773148213</c:v>
                </c:pt>
                <c:pt idx="2068">
                  <c:v>41703.459606481483</c:v>
                </c:pt>
                <c:pt idx="2069">
                  <c:v>41703.480439814812</c:v>
                </c:pt>
                <c:pt idx="2070">
                  <c:v>41703.501273148213</c:v>
                </c:pt>
                <c:pt idx="2071">
                  <c:v>41703.522002314814</c:v>
                </c:pt>
                <c:pt idx="2072">
                  <c:v>41703.542939814812</c:v>
                </c:pt>
                <c:pt idx="2073">
                  <c:v>41703.563773148147</c:v>
                </c:pt>
                <c:pt idx="2074">
                  <c:v>41703.584606481483</c:v>
                </c:pt>
                <c:pt idx="2075">
                  <c:v>41703.605439814804</c:v>
                </c:pt>
                <c:pt idx="2076">
                  <c:v>41703.626273148213</c:v>
                </c:pt>
                <c:pt idx="2077">
                  <c:v>41703.647106481476</c:v>
                </c:pt>
                <c:pt idx="2078">
                  <c:v>41703.667939814804</c:v>
                </c:pt>
                <c:pt idx="2079">
                  <c:v>41703.688773148213</c:v>
                </c:pt>
                <c:pt idx="2080">
                  <c:v>41703.709606481476</c:v>
                </c:pt>
                <c:pt idx="2081">
                  <c:v>41703.730439814804</c:v>
                </c:pt>
                <c:pt idx="2082">
                  <c:v>41703.751273148213</c:v>
                </c:pt>
                <c:pt idx="2083">
                  <c:v>41703.772106481476</c:v>
                </c:pt>
                <c:pt idx="2084">
                  <c:v>41703.792939814804</c:v>
                </c:pt>
                <c:pt idx="2085">
                  <c:v>41703.813773148213</c:v>
                </c:pt>
                <c:pt idx="2086">
                  <c:v>41703.834606481483</c:v>
                </c:pt>
                <c:pt idx="2087">
                  <c:v>41703.855439814812</c:v>
                </c:pt>
                <c:pt idx="2088">
                  <c:v>41703.876273148329</c:v>
                </c:pt>
                <c:pt idx="2089">
                  <c:v>41703.897106481476</c:v>
                </c:pt>
                <c:pt idx="2090">
                  <c:v>41703.917939814812</c:v>
                </c:pt>
                <c:pt idx="2091">
                  <c:v>41703.938773148213</c:v>
                </c:pt>
                <c:pt idx="2092">
                  <c:v>41703.959606481483</c:v>
                </c:pt>
                <c:pt idx="2093">
                  <c:v>41703.980439814812</c:v>
                </c:pt>
                <c:pt idx="2094">
                  <c:v>41704.001273148213</c:v>
                </c:pt>
                <c:pt idx="2095">
                  <c:v>41704.022106481476</c:v>
                </c:pt>
                <c:pt idx="2096">
                  <c:v>41704.042939814812</c:v>
                </c:pt>
                <c:pt idx="2097">
                  <c:v>41704.063773148147</c:v>
                </c:pt>
                <c:pt idx="2098">
                  <c:v>41704.084606481483</c:v>
                </c:pt>
                <c:pt idx="2099">
                  <c:v>41704.105439814804</c:v>
                </c:pt>
                <c:pt idx="2100">
                  <c:v>41704.126273148213</c:v>
                </c:pt>
                <c:pt idx="2101">
                  <c:v>41704.147106481476</c:v>
                </c:pt>
                <c:pt idx="2102">
                  <c:v>41704.167800925927</c:v>
                </c:pt>
                <c:pt idx="2103">
                  <c:v>41704.188692129632</c:v>
                </c:pt>
                <c:pt idx="2104">
                  <c:v>41704.20954861099</c:v>
                </c:pt>
                <c:pt idx="2105">
                  <c:v>41704.230439814804</c:v>
                </c:pt>
                <c:pt idx="2106">
                  <c:v>41704.251273148213</c:v>
                </c:pt>
                <c:pt idx="2107">
                  <c:v>41704.272106481476</c:v>
                </c:pt>
                <c:pt idx="2108">
                  <c:v>41704.292939814804</c:v>
                </c:pt>
                <c:pt idx="2109">
                  <c:v>41704.313773148213</c:v>
                </c:pt>
                <c:pt idx="2110">
                  <c:v>41704.334606481483</c:v>
                </c:pt>
                <c:pt idx="2111">
                  <c:v>41704.355439814812</c:v>
                </c:pt>
                <c:pt idx="2112">
                  <c:v>41704.376273148329</c:v>
                </c:pt>
                <c:pt idx="2113">
                  <c:v>41704.397106481476</c:v>
                </c:pt>
                <c:pt idx="2114">
                  <c:v>41704.417939814812</c:v>
                </c:pt>
                <c:pt idx="2115">
                  <c:v>41704.438773148213</c:v>
                </c:pt>
                <c:pt idx="2116">
                  <c:v>41704.459606481483</c:v>
                </c:pt>
                <c:pt idx="2117">
                  <c:v>41704.480439814812</c:v>
                </c:pt>
                <c:pt idx="2118">
                  <c:v>41704.501273148213</c:v>
                </c:pt>
                <c:pt idx="2119">
                  <c:v>41704.522106481476</c:v>
                </c:pt>
                <c:pt idx="2120">
                  <c:v>41704.542939814812</c:v>
                </c:pt>
                <c:pt idx="2121">
                  <c:v>41704.563773148147</c:v>
                </c:pt>
                <c:pt idx="2122">
                  <c:v>41704.584606481483</c:v>
                </c:pt>
                <c:pt idx="2123">
                  <c:v>41704.605439814804</c:v>
                </c:pt>
                <c:pt idx="2124">
                  <c:v>41704.626041666575</c:v>
                </c:pt>
                <c:pt idx="2125">
                  <c:v>41704.647106481476</c:v>
                </c:pt>
                <c:pt idx="2126">
                  <c:v>41704.667939814804</c:v>
                </c:pt>
                <c:pt idx="2127">
                  <c:v>41704.688773148213</c:v>
                </c:pt>
                <c:pt idx="2128">
                  <c:v>41704.709606481476</c:v>
                </c:pt>
                <c:pt idx="2129">
                  <c:v>41704.730439814804</c:v>
                </c:pt>
                <c:pt idx="2130">
                  <c:v>41704.751273148213</c:v>
                </c:pt>
                <c:pt idx="2131">
                  <c:v>41704.772106481476</c:v>
                </c:pt>
                <c:pt idx="2132">
                  <c:v>41704.792939814804</c:v>
                </c:pt>
                <c:pt idx="2133">
                  <c:v>41704.813773148213</c:v>
                </c:pt>
                <c:pt idx="2134">
                  <c:v>41704.834606481483</c:v>
                </c:pt>
                <c:pt idx="2135">
                  <c:v>41704.855439814812</c:v>
                </c:pt>
                <c:pt idx="2136">
                  <c:v>41704.876273148329</c:v>
                </c:pt>
                <c:pt idx="2137">
                  <c:v>41704.897106481476</c:v>
                </c:pt>
                <c:pt idx="2138">
                  <c:v>41704.917939814812</c:v>
                </c:pt>
                <c:pt idx="2139">
                  <c:v>41704.938773148213</c:v>
                </c:pt>
                <c:pt idx="2140">
                  <c:v>41704.959606481483</c:v>
                </c:pt>
                <c:pt idx="2141">
                  <c:v>41704.980439814812</c:v>
                </c:pt>
                <c:pt idx="2142">
                  <c:v>41705.001273148213</c:v>
                </c:pt>
                <c:pt idx="2143">
                  <c:v>41705.022106481476</c:v>
                </c:pt>
                <c:pt idx="2144">
                  <c:v>41705.042939814812</c:v>
                </c:pt>
                <c:pt idx="2145">
                  <c:v>41705.063773148147</c:v>
                </c:pt>
                <c:pt idx="2146">
                  <c:v>41705.084606481483</c:v>
                </c:pt>
                <c:pt idx="2147">
                  <c:v>41705.106041666586</c:v>
                </c:pt>
                <c:pt idx="2148">
                  <c:v>41705.126273148213</c:v>
                </c:pt>
                <c:pt idx="2149">
                  <c:v>41705.147106481476</c:v>
                </c:pt>
                <c:pt idx="2150">
                  <c:v>41705.167939814804</c:v>
                </c:pt>
                <c:pt idx="2151">
                  <c:v>41705.188773148213</c:v>
                </c:pt>
                <c:pt idx="2152">
                  <c:v>41705.209606481476</c:v>
                </c:pt>
                <c:pt idx="2153">
                  <c:v>41705.230439814804</c:v>
                </c:pt>
                <c:pt idx="2154">
                  <c:v>41705.251273148213</c:v>
                </c:pt>
                <c:pt idx="2155">
                  <c:v>41705.272106481476</c:v>
                </c:pt>
                <c:pt idx="2156">
                  <c:v>41705.292939814804</c:v>
                </c:pt>
                <c:pt idx="2157">
                  <c:v>41705.313773148213</c:v>
                </c:pt>
                <c:pt idx="2158">
                  <c:v>41705.334606481483</c:v>
                </c:pt>
                <c:pt idx="2159">
                  <c:v>41705.355439814812</c:v>
                </c:pt>
                <c:pt idx="2160">
                  <c:v>41705.376273148329</c:v>
                </c:pt>
                <c:pt idx="2161">
                  <c:v>41705.397106481476</c:v>
                </c:pt>
                <c:pt idx="2162">
                  <c:v>41705.417939814812</c:v>
                </c:pt>
                <c:pt idx="2163">
                  <c:v>41705.438773148213</c:v>
                </c:pt>
                <c:pt idx="2164">
                  <c:v>41705.459606481483</c:v>
                </c:pt>
                <c:pt idx="2165">
                  <c:v>41705.480439814812</c:v>
                </c:pt>
                <c:pt idx="2166">
                  <c:v>41705.501273148213</c:v>
                </c:pt>
                <c:pt idx="2167">
                  <c:v>41705.522106481476</c:v>
                </c:pt>
                <c:pt idx="2168">
                  <c:v>41705.542881944442</c:v>
                </c:pt>
                <c:pt idx="2169">
                  <c:v>41705.563773148147</c:v>
                </c:pt>
                <c:pt idx="2170">
                  <c:v>41705.584606481483</c:v>
                </c:pt>
                <c:pt idx="2171">
                  <c:v>41705.605439814804</c:v>
                </c:pt>
                <c:pt idx="2172">
                  <c:v>41705.626273148213</c:v>
                </c:pt>
                <c:pt idx="2173">
                  <c:v>41705.647106481476</c:v>
                </c:pt>
                <c:pt idx="2174">
                  <c:v>41705.667939814804</c:v>
                </c:pt>
                <c:pt idx="2175">
                  <c:v>41705.688773148213</c:v>
                </c:pt>
                <c:pt idx="2176">
                  <c:v>41705.709606481476</c:v>
                </c:pt>
                <c:pt idx="2177">
                  <c:v>41705.730439814804</c:v>
                </c:pt>
                <c:pt idx="2178">
                  <c:v>41705.751273148213</c:v>
                </c:pt>
                <c:pt idx="2179">
                  <c:v>41705.772106481476</c:v>
                </c:pt>
                <c:pt idx="2180">
                  <c:v>41705.792939814804</c:v>
                </c:pt>
                <c:pt idx="2181">
                  <c:v>41705.813773148213</c:v>
                </c:pt>
                <c:pt idx="2182">
                  <c:v>41705.834606481483</c:v>
                </c:pt>
                <c:pt idx="2183">
                  <c:v>41705.855439814812</c:v>
                </c:pt>
                <c:pt idx="2184">
                  <c:v>41705.876273148329</c:v>
                </c:pt>
                <c:pt idx="2185">
                  <c:v>41705.897106481476</c:v>
                </c:pt>
                <c:pt idx="2186">
                  <c:v>41705.917939814812</c:v>
                </c:pt>
                <c:pt idx="2187">
                  <c:v>41705.938773148213</c:v>
                </c:pt>
                <c:pt idx="2188">
                  <c:v>41705.959606481483</c:v>
                </c:pt>
                <c:pt idx="2189">
                  <c:v>41705.980439814812</c:v>
                </c:pt>
                <c:pt idx="2190">
                  <c:v>41706.001273148213</c:v>
                </c:pt>
                <c:pt idx="2191">
                  <c:v>41706.022106481476</c:v>
                </c:pt>
                <c:pt idx="2192">
                  <c:v>41706.042939814812</c:v>
                </c:pt>
                <c:pt idx="2193">
                  <c:v>41706.063773148147</c:v>
                </c:pt>
                <c:pt idx="2194">
                  <c:v>41706.084606481483</c:v>
                </c:pt>
                <c:pt idx="2195">
                  <c:v>41706.105439814804</c:v>
                </c:pt>
                <c:pt idx="2196">
                  <c:v>41706.126273148213</c:v>
                </c:pt>
                <c:pt idx="2197">
                  <c:v>41706.147106481476</c:v>
                </c:pt>
                <c:pt idx="2198">
                  <c:v>41706.167939814804</c:v>
                </c:pt>
                <c:pt idx="2199">
                  <c:v>41706.188773148213</c:v>
                </c:pt>
                <c:pt idx="2200">
                  <c:v>41706.209606481476</c:v>
                </c:pt>
                <c:pt idx="2201">
                  <c:v>41706.230439814804</c:v>
                </c:pt>
                <c:pt idx="2202">
                  <c:v>41706.251273148213</c:v>
                </c:pt>
                <c:pt idx="2203">
                  <c:v>41706.272106481476</c:v>
                </c:pt>
                <c:pt idx="2204">
                  <c:v>41706.292939814804</c:v>
                </c:pt>
                <c:pt idx="2205">
                  <c:v>41706.313773148213</c:v>
                </c:pt>
                <c:pt idx="2206">
                  <c:v>41706.334606481483</c:v>
                </c:pt>
                <c:pt idx="2207">
                  <c:v>41706.355208333342</c:v>
                </c:pt>
                <c:pt idx="2208">
                  <c:v>41706.376273148329</c:v>
                </c:pt>
                <c:pt idx="2209">
                  <c:v>41706.397106481476</c:v>
                </c:pt>
                <c:pt idx="2210">
                  <c:v>41706.417939814812</c:v>
                </c:pt>
                <c:pt idx="2211">
                  <c:v>41706.438773148213</c:v>
                </c:pt>
                <c:pt idx="2212">
                  <c:v>41706.459606481483</c:v>
                </c:pt>
                <c:pt idx="2213">
                  <c:v>41706.480439814812</c:v>
                </c:pt>
                <c:pt idx="2214">
                  <c:v>41706.501273148213</c:v>
                </c:pt>
                <c:pt idx="2215">
                  <c:v>41706.522106481476</c:v>
                </c:pt>
                <c:pt idx="2216">
                  <c:v>41706.542939814812</c:v>
                </c:pt>
                <c:pt idx="2217">
                  <c:v>41706.563645833172</c:v>
                </c:pt>
                <c:pt idx="2218">
                  <c:v>41706.584606481483</c:v>
                </c:pt>
                <c:pt idx="2219">
                  <c:v>41706.605439814804</c:v>
                </c:pt>
                <c:pt idx="2220">
                  <c:v>41706.626273148213</c:v>
                </c:pt>
                <c:pt idx="2221">
                  <c:v>41706.647106481476</c:v>
                </c:pt>
                <c:pt idx="2222">
                  <c:v>41706.667939814804</c:v>
                </c:pt>
                <c:pt idx="2223">
                  <c:v>41706.688773148213</c:v>
                </c:pt>
                <c:pt idx="2224">
                  <c:v>41706.709606481476</c:v>
                </c:pt>
                <c:pt idx="2225">
                  <c:v>41706.730439814804</c:v>
                </c:pt>
                <c:pt idx="2226">
                  <c:v>41706.751273148213</c:v>
                </c:pt>
                <c:pt idx="2227">
                  <c:v>41706.772106481476</c:v>
                </c:pt>
                <c:pt idx="2228">
                  <c:v>41706.792939814804</c:v>
                </c:pt>
                <c:pt idx="2229">
                  <c:v>41706.813773148213</c:v>
                </c:pt>
                <c:pt idx="2230">
                  <c:v>41706.834606481483</c:v>
                </c:pt>
                <c:pt idx="2231">
                  <c:v>41706.855439814812</c:v>
                </c:pt>
                <c:pt idx="2232">
                  <c:v>41706.876273148329</c:v>
                </c:pt>
                <c:pt idx="2233">
                  <c:v>41706.897106481476</c:v>
                </c:pt>
                <c:pt idx="2234">
                  <c:v>41706.917939814812</c:v>
                </c:pt>
                <c:pt idx="2235">
                  <c:v>41706.938773148213</c:v>
                </c:pt>
                <c:pt idx="2236">
                  <c:v>41706.959606481483</c:v>
                </c:pt>
                <c:pt idx="2237">
                  <c:v>41706.980439814812</c:v>
                </c:pt>
                <c:pt idx="2238">
                  <c:v>41707.001273148213</c:v>
                </c:pt>
                <c:pt idx="2239">
                  <c:v>41707.022106481476</c:v>
                </c:pt>
                <c:pt idx="2240">
                  <c:v>41707.042939814812</c:v>
                </c:pt>
                <c:pt idx="2241">
                  <c:v>41707.063773148147</c:v>
                </c:pt>
                <c:pt idx="2242">
                  <c:v>41707.084606481483</c:v>
                </c:pt>
                <c:pt idx="2243">
                  <c:v>41707.105439814804</c:v>
                </c:pt>
                <c:pt idx="2244">
                  <c:v>41707.126273148213</c:v>
                </c:pt>
                <c:pt idx="2245">
                  <c:v>41707.147106481476</c:v>
                </c:pt>
                <c:pt idx="2246">
                  <c:v>41707.167939814804</c:v>
                </c:pt>
                <c:pt idx="2247">
                  <c:v>41707.188773148213</c:v>
                </c:pt>
                <c:pt idx="2248">
                  <c:v>41707.209606481476</c:v>
                </c:pt>
                <c:pt idx="2249">
                  <c:v>41707.230439814804</c:v>
                </c:pt>
                <c:pt idx="2250">
                  <c:v>41707.251087962955</c:v>
                </c:pt>
                <c:pt idx="2251">
                  <c:v>41707.272106481476</c:v>
                </c:pt>
                <c:pt idx="2252">
                  <c:v>41707.292939814804</c:v>
                </c:pt>
                <c:pt idx="2253">
                  <c:v>41707.313773148213</c:v>
                </c:pt>
                <c:pt idx="2254">
                  <c:v>41707.334606481483</c:v>
                </c:pt>
                <c:pt idx="2255">
                  <c:v>41707.355439814812</c:v>
                </c:pt>
                <c:pt idx="2256">
                  <c:v>41707.376273148329</c:v>
                </c:pt>
                <c:pt idx="2257">
                  <c:v>41707.397106481476</c:v>
                </c:pt>
                <c:pt idx="2258">
                  <c:v>41707.417939814812</c:v>
                </c:pt>
                <c:pt idx="2259">
                  <c:v>41707.438773148213</c:v>
                </c:pt>
                <c:pt idx="2260">
                  <c:v>41707.459606481483</c:v>
                </c:pt>
                <c:pt idx="2261">
                  <c:v>41707.480439814812</c:v>
                </c:pt>
                <c:pt idx="2262">
                  <c:v>41707.501273148213</c:v>
                </c:pt>
                <c:pt idx="2263">
                  <c:v>41707.522106481476</c:v>
                </c:pt>
                <c:pt idx="2264">
                  <c:v>41707.542939814812</c:v>
                </c:pt>
                <c:pt idx="2265">
                  <c:v>41707.563773148147</c:v>
                </c:pt>
                <c:pt idx="2266">
                  <c:v>41707.584606481483</c:v>
                </c:pt>
                <c:pt idx="2267">
                  <c:v>41707.605439814804</c:v>
                </c:pt>
                <c:pt idx="2268">
                  <c:v>41707.626273148213</c:v>
                </c:pt>
                <c:pt idx="2269">
                  <c:v>41707.647106481476</c:v>
                </c:pt>
                <c:pt idx="2270">
                  <c:v>41707.667939814804</c:v>
                </c:pt>
                <c:pt idx="2271">
                  <c:v>41707.688773148213</c:v>
                </c:pt>
                <c:pt idx="2272">
                  <c:v>41707.709606481476</c:v>
                </c:pt>
                <c:pt idx="2273">
                  <c:v>41707.730439814804</c:v>
                </c:pt>
                <c:pt idx="2274">
                  <c:v>41707.751273148213</c:v>
                </c:pt>
                <c:pt idx="2275">
                  <c:v>41707.772106481476</c:v>
                </c:pt>
                <c:pt idx="2276">
                  <c:v>41707.792939814804</c:v>
                </c:pt>
                <c:pt idx="2277">
                  <c:v>41707.813773148213</c:v>
                </c:pt>
                <c:pt idx="2278">
                  <c:v>41707.834606481483</c:v>
                </c:pt>
                <c:pt idx="2279">
                  <c:v>41707.855439814812</c:v>
                </c:pt>
                <c:pt idx="2280">
                  <c:v>41707.87604166667</c:v>
                </c:pt>
                <c:pt idx="2281">
                  <c:v>41707.897106481476</c:v>
                </c:pt>
                <c:pt idx="2282">
                  <c:v>41707.917939814812</c:v>
                </c:pt>
                <c:pt idx="2283">
                  <c:v>41707.939571759256</c:v>
                </c:pt>
                <c:pt idx="2284">
                  <c:v>41707.959606481483</c:v>
                </c:pt>
                <c:pt idx="2285">
                  <c:v>41707.980439814812</c:v>
                </c:pt>
                <c:pt idx="2286">
                  <c:v>41708.001273148213</c:v>
                </c:pt>
                <c:pt idx="2287">
                  <c:v>41708.022106481476</c:v>
                </c:pt>
                <c:pt idx="2288">
                  <c:v>41708.042939814812</c:v>
                </c:pt>
                <c:pt idx="2289">
                  <c:v>41708.063773148147</c:v>
                </c:pt>
                <c:pt idx="2290">
                  <c:v>41708.084606481483</c:v>
                </c:pt>
                <c:pt idx="2291">
                  <c:v>41708.105439814804</c:v>
                </c:pt>
                <c:pt idx="2292">
                  <c:v>41708.126273148213</c:v>
                </c:pt>
                <c:pt idx="2293">
                  <c:v>41708.147106481476</c:v>
                </c:pt>
                <c:pt idx="2294">
                  <c:v>41708.167939814804</c:v>
                </c:pt>
                <c:pt idx="2295">
                  <c:v>41708.18854166667</c:v>
                </c:pt>
                <c:pt idx="2296">
                  <c:v>41708.209374999999</c:v>
                </c:pt>
                <c:pt idx="2297">
                  <c:v>41708.230208333334</c:v>
                </c:pt>
                <c:pt idx="2298">
                  <c:v>41708.251041666575</c:v>
                </c:pt>
                <c:pt idx="2299">
                  <c:v>41708.271874999999</c:v>
                </c:pt>
                <c:pt idx="2300">
                  <c:v>41708.292708333182</c:v>
                </c:pt>
                <c:pt idx="2301">
                  <c:v>41708.31354166667</c:v>
                </c:pt>
                <c:pt idx="2302">
                  <c:v>41708.334375000013</c:v>
                </c:pt>
                <c:pt idx="2303">
                  <c:v>41708.355208333342</c:v>
                </c:pt>
                <c:pt idx="2304">
                  <c:v>41708.37604166667</c:v>
                </c:pt>
                <c:pt idx="2305">
                  <c:v>41708.396875000013</c:v>
                </c:pt>
                <c:pt idx="2306">
                  <c:v>41708.417708333334</c:v>
                </c:pt>
                <c:pt idx="2307">
                  <c:v>41708.438773148213</c:v>
                </c:pt>
                <c:pt idx="2308">
                  <c:v>41708.459606481483</c:v>
                </c:pt>
                <c:pt idx="2309">
                  <c:v>41708.480439814812</c:v>
                </c:pt>
                <c:pt idx="2310">
                  <c:v>41708.501273148213</c:v>
                </c:pt>
                <c:pt idx="2311">
                  <c:v>41708.522106481476</c:v>
                </c:pt>
                <c:pt idx="2312">
                  <c:v>41708.542939814812</c:v>
                </c:pt>
                <c:pt idx="2313">
                  <c:v>41708.563541666575</c:v>
                </c:pt>
                <c:pt idx="2314">
                  <c:v>41708.584375000013</c:v>
                </c:pt>
                <c:pt idx="2315">
                  <c:v>41708.605208333334</c:v>
                </c:pt>
                <c:pt idx="2316">
                  <c:v>41708.626041666575</c:v>
                </c:pt>
                <c:pt idx="2317">
                  <c:v>41708.710219907443</c:v>
                </c:pt>
                <c:pt idx="2318">
                  <c:v>41708.730439814804</c:v>
                </c:pt>
                <c:pt idx="2319">
                  <c:v>41708.751273148213</c:v>
                </c:pt>
                <c:pt idx="2320">
                  <c:v>41708.772106481476</c:v>
                </c:pt>
                <c:pt idx="2321">
                  <c:v>41708.792708333182</c:v>
                </c:pt>
                <c:pt idx="2322">
                  <c:v>41708.81354166667</c:v>
                </c:pt>
                <c:pt idx="2323">
                  <c:v>41708.834375000013</c:v>
                </c:pt>
                <c:pt idx="2324">
                  <c:v>41708.855208333342</c:v>
                </c:pt>
                <c:pt idx="2325">
                  <c:v>41708.87604166667</c:v>
                </c:pt>
                <c:pt idx="2326">
                  <c:v>41708.896875000013</c:v>
                </c:pt>
                <c:pt idx="2327">
                  <c:v>41708.917708333334</c:v>
                </c:pt>
                <c:pt idx="2328">
                  <c:v>41708.938773148213</c:v>
                </c:pt>
                <c:pt idx="2329">
                  <c:v>41708.959606481483</c:v>
                </c:pt>
                <c:pt idx="2330">
                  <c:v>41708.980439814812</c:v>
                </c:pt>
                <c:pt idx="2331">
                  <c:v>41709.001273148213</c:v>
                </c:pt>
                <c:pt idx="2332">
                  <c:v>41709.022106481476</c:v>
                </c:pt>
                <c:pt idx="2333">
                  <c:v>41709.042939814812</c:v>
                </c:pt>
                <c:pt idx="2334">
                  <c:v>41709.063773148147</c:v>
                </c:pt>
                <c:pt idx="2335">
                  <c:v>41709.084606481483</c:v>
                </c:pt>
                <c:pt idx="2336">
                  <c:v>41709.105439814804</c:v>
                </c:pt>
                <c:pt idx="2337">
                  <c:v>41709.126134259255</c:v>
                </c:pt>
                <c:pt idx="2338">
                  <c:v>41709.147037037037</c:v>
                </c:pt>
                <c:pt idx="2339">
                  <c:v>41709.167939814804</c:v>
                </c:pt>
                <c:pt idx="2340">
                  <c:v>41709.18854166667</c:v>
                </c:pt>
                <c:pt idx="2341">
                  <c:v>41709.209374999999</c:v>
                </c:pt>
                <c:pt idx="2342">
                  <c:v>41709.230208333334</c:v>
                </c:pt>
                <c:pt idx="2343">
                  <c:v>41709.251041666575</c:v>
                </c:pt>
                <c:pt idx="2344">
                  <c:v>41709.271874999999</c:v>
                </c:pt>
                <c:pt idx="2345">
                  <c:v>41709.292708333182</c:v>
                </c:pt>
                <c:pt idx="2346">
                  <c:v>41709.31354166667</c:v>
                </c:pt>
                <c:pt idx="2347">
                  <c:v>41709.334375000013</c:v>
                </c:pt>
                <c:pt idx="2348">
                  <c:v>41709.355208333342</c:v>
                </c:pt>
                <c:pt idx="2349">
                  <c:v>41709.37604166667</c:v>
                </c:pt>
                <c:pt idx="2350">
                  <c:v>41709.397106481476</c:v>
                </c:pt>
                <c:pt idx="2351">
                  <c:v>41709.417708333334</c:v>
                </c:pt>
                <c:pt idx="2352">
                  <c:v>41709.43854166667</c:v>
                </c:pt>
                <c:pt idx="2353">
                  <c:v>41709.459375000013</c:v>
                </c:pt>
                <c:pt idx="2354">
                  <c:v>41709.480208333342</c:v>
                </c:pt>
                <c:pt idx="2355">
                  <c:v>41709.501041666575</c:v>
                </c:pt>
                <c:pt idx="2356">
                  <c:v>41709.521874999999</c:v>
                </c:pt>
                <c:pt idx="2357">
                  <c:v>41709.542708333334</c:v>
                </c:pt>
                <c:pt idx="2358">
                  <c:v>41709.563541666575</c:v>
                </c:pt>
                <c:pt idx="2359">
                  <c:v>41709.584375000013</c:v>
                </c:pt>
                <c:pt idx="2360">
                  <c:v>41709.605208333334</c:v>
                </c:pt>
                <c:pt idx="2361">
                  <c:v>41709.626041666575</c:v>
                </c:pt>
                <c:pt idx="2362">
                  <c:v>41709.646875000013</c:v>
                </c:pt>
                <c:pt idx="2363">
                  <c:v>41709.667708333182</c:v>
                </c:pt>
                <c:pt idx="2364">
                  <c:v>41709.68854166667</c:v>
                </c:pt>
                <c:pt idx="2365">
                  <c:v>41709.709374999999</c:v>
                </c:pt>
                <c:pt idx="2366">
                  <c:v>41709.730208333334</c:v>
                </c:pt>
                <c:pt idx="2367">
                  <c:v>41709.751041666575</c:v>
                </c:pt>
                <c:pt idx="2368">
                  <c:v>41709.771874999999</c:v>
                </c:pt>
                <c:pt idx="2369">
                  <c:v>41709.792708333182</c:v>
                </c:pt>
                <c:pt idx="2370">
                  <c:v>41709.81354166667</c:v>
                </c:pt>
                <c:pt idx="2371">
                  <c:v>41709.834375000013</c:v>
                </c:pt>
                <c:pt idx="2372">
                  <c:v>41709.855439814812</c:v>
                </c:pt>
                <c:pt idx="2373">
                  <c:v>41709.876273148329</c:v>
                </c:pt>
                <c:pt idx="2374">
                  <c:v>41709.897106481476</c:v>
                </c:pt>
                <c:pt idx="2375">
                  <c:v>41709.917939814812</c:v>
                </c:pt>
                <c:pt idx="2376">
                  <c:v>41709.938773148213</c:v>
                </c:pt>
                <c:pt idx="2377">
                  <c:v>41709.959606481483</c:v>
                </c:pt>
                <c:pt idx="2378">
                  <c:v>41709.980439814812</c:v>
                </c:pt>
                <c:pt idx="2379">
                  <c:v>41710.001273148213</c:v>
                </c:pt>
                <c:pt idx="2380">
                  <c:v>41710.022106481476</c:v>
                </c:pt>
                <c:pt idx="2381">
                  <c:v>41710.042939814812</c:v>
                </c:pt>
                <c:pt idx="2382">
                  <c:v>41710.063773148147</c:v>
                </c:pt>
                <c:pt idx="2383">
                  <c:v>41710.084606481483</c:v>
                </c:pt>
                <c:pt idx="2384">
                  <c:v>41710.105439814804</c:v>
                </c:pt>
                <c:pt idx="2385">
                  <c:v>41710.126273148213</c:v>
                </c:pt>
                <c:pt idx="2386">
                  <c:v>41710.147106481476</c:v>
                </c:pt>
                <c:pt idx="2387">
                  <c:v>41710.167939814804</c:v>
                </c:pt>
                <c:pt idx="2388">
                  <c:v>41710.188773148213</c:v>
                </c:pt>
                <c:pt idx="2389">
                  <c:v>41710.209606481476</c:v>
                </c:pt>
                <c:pt idx="2390">
                  <c:v>41710.230439814804</c:v>
                </c:pt>
                <c:pt idx="2391">
                  <c:v>41710.251273148213</c:v>
                </c:pt>
                <c:pt idx="2392">
                  <c:v>41710.272106481476</c:v>
                </c:pt>
                <c:pt idx="2393">
                  <c:v>41710.292939814804</c:v>
                </c:pt>
                <c:pt idx="2394">
                  <c:v>41710.313773148213</c:v>
                </c:pt>
                <c:pt idx="2395">
                  <c:v>41710.334606481483</c:v>
                </c:pt>
                <c:pt idx="2396">
                  <c:v>41710.355439814812</c:v>
                </c:pt>
                <c:pt idx="2397">
                  <c:v>41710.376273148329</c:v>
                </c:pt>
                <c:pt idx="2398">
                  <c:v>41710.397106481476</c:v>
                </c:pt>
                <c:pt idx="2399">
                  <c:v>41710.417939814812</c:v>
                </c:pt>
                <c:pt idx="2400">
                  <c:v>41710.438773148213</c:v>
                </c:pt>
                <c:pt idx="2401">
                  <c:v>41710.459606481483</c:v>
                </c:pt>
                <c:pt idx="2402">
                  <c:v>41710.480439814812</c:v>
                </c:pt>
                <c:pt idx="2403">
                  <c:v>41710.501273148213</c:v>
                </c:pt>
                <c:pt idx="2404">
                  <c:v>41710.522106481476</c:v>
                </c:pt>
                <c:pt idx="2405">
                  <c:v>41710.542939814812</c:v>
                </c:pt>
                <c:pt idx="2406">
                  <c:v>41710.563773148147</c:v>
                </c:pt>
                <c:pt idx="2407">
                  <c:v>41710.584606481483</c:v>
                </c:pt>
                <c:pt idx="2408">
                  <c:v>41710.605439814804</c:v>
                </c:pt>
                <c:pt idx="2409">
                  <c:v>41710.626041666575</c:v>
                </c:pt>
                <c:pt idx="2410">
                  <c:v>41710.647106481476</c:v>
                </c:pt>
                <c:pt idx="2411">
                  <c:v>41710.667939814804</c:v>
                </c:pt>
                <c:pt idx="2412">
                  <c:v>41710.688773148213</c:v>
                </c:pt>
                <c:pt idx="2413">
                  <c:v>41710.709606481476</c:v>
                </c:pt>
                <c:pt idx="2414">
                  <c:v>41710.730439814804</c:v>
                </c:pt>
                <c:pt idx="2415">
                  <c:v>41710.751273148213</c:v>
                </c:pt>
                <c:pt idx="2416">
                  <c:v>41710.772106481476</c:v>
                </c:pt>
                <c:pt idx="2417">
                  <c:v>41710.792939814804</c:v>
                </c:pt>
                <c:pt idx="2418">
                  <c:v>41710.813773148213</c:v>
                </c:pt>
                <c:pt idx="2419">
                  <c:v>41710.834606481483</c:v>
                </c:pt>
                <c:pt idx="2420">
                  <c:v>41710.855439814812</c:v>
                </c:pt>
                <c:pt idx="2421">
                  <c:v>41710.876273148329</c:v>
                </c:pt>
                <c:pt idx="2422">
                  <c:v>41710.897106481476</c:v>
                </c:pt>
                <c:pt idx="2423">
                  <c:v>41710.917939814812</c:v>
                </c:pt>
                <c:pt idx="2424">
                  <c:v>41710.938773148213</c:v>
                </c:pt>
                <c:pt idx="2425">
                  <c:v>41710.959606481483</c:v>
                </c:pt>
                <c:pt idx="2426">
                  <c:v>41710.980439814812</c:v>
                </c:pt>
                <c:pt idx="2427">
                  <c:v>41711.001273148213</c:v>
                </c:pt>
                <c:pt idx="2428">
                  <c:v>41711.022106481476</c:v>
                </c:pt>
                <c:pt idx="2429">
                  <c:v>41711.042939814812</c:v>
                </c:pt>
                <c:pt idx="2430">
                  <c:v>41711.063773148147</c:v>
                </c:pt>
                <c:pt idx="2431">
                  <c:v>41711.084606481483</c:v>
                </c:pt>
                <c:pt idx="2432">
                  <c:v>41711.105439814804</c:v>
                </c:pt>
                <c:pt idx="2433">
                  <c:v>41711.126273148213</c:v>
                </c:pt>
                <c:pt idx="2434">
                  <c:v>41711.147106481476</c:v>
                </c:pt>
                <c:pt idx="2435">
                  <c:v>41711.167708333182</c:v>
                </c:pt>
                <c:pt idx="2436">
                  <c:v>41711.188773148213</c:v>
                </c:pt>
                <c:pt idx="2437">
                  <c:v>41711.209606481476</c:v>
                </c:pt>
                <c:pt idx="2438">
                  <c:v>41711.230439814804</c:v>
                </c:pt>
                <c:pt idx="2439">
                  <c:v>41711.251273148213</c:v>
                </c:pt>
                <c:pt idx="2440">
                  <c:v>41711.272106481476</c:v>
                </c:pt>
                <c:pt idx="2441">
                  <c:v>41711.292847222205</c:v>
                </c:pt>
                <c:pt idx="2442">
                  <c:v>41711.313773148213</c:v>
                </c:pt>
                <c:pt idx="2443">
                  <c:v>41711.334606481483</c:v>
                </c:pt>
                <c:pt idx="2444">
                  <c:v>41711.355439814812</c:v>
                </c:pt>
                <c:pt idx="2445">
                  <c:v>41711.376273148329</c:v>
                </c:pt>
                <c:pt idx="2446">
                  <c:v>41711.397106481476</c:v>
                </c:pt>
                <c:pt idx="2447">
                  <c:v>41711.417939814812</c:v>
                </c:pt>
                <c:pt idx="2448">
                  <c:v>41711.438773148213</c:v>
                </c:pt>
                <c:pt idx="2449">
                  <c:v>41711.459606481483</c:v>
                </c:pt>
                <c:pt idx="2450">
                  <c:v>41711.480439814812</c:v>
                </c:pt>
                <c:pt idx="2451">
                  <c:v>41711.501273148213</c:v>
                </c:pt>
                <c:pt idx="2452">
                  <c:v>41711.522106481476</c:v>
                </c:pt>
                <c:pt idx="2453">
                  <c:v>41711.542939814812</c:v>
                </c:pt>
                <c:pt idx="2454">
                  <c:v>41711.563773148147</c:v>
                </c:pt>
                <c:pt idx="2455">
                  <c:v>41711.584606481483</c:v>
                </c:pt>
                <c:pt idx="2456">
                  <c:v>41711.605439814804</c:v>
                </c:pt>
                <c:pt idx="2457">
                  <c:v>41711.626273148213</c:v>
                </c:pt>
                <c:pt idx="2458">
                  <c:v>41711.647106481476</c:v>
                </c:pt>
                <c:pt idx="2459">
                  <c:v>41711.667708333182</c:v>
                </c:pt>
                <c:pt idx="2460">
                  <c:v>41711.688773148213</c:v>
                </c:pt>
                <c:pt idx="2461">
                  <c:v>41711.709606481476</c:v>
                </c:pt>
                <c:pt idx="2462">
                  <c:v>41711.730439814804</c:v>
                </c:pt>
                <c:pt idx="2463">
                  <c:v>41711.751273148213</c:v>
                </c:pt>
                <c:pt idx="2464">
                  <c:v>41711.772106481476</c:v>
                </c:pt>
                <c:pt idx="2465">
                  <c:v>41711.792939814804</c:v>
                </c:pt>
                <c:pt idx="2466">
                  <c:v>41711.813773148213</c:v>
                </c:pt>
                <c:pt idx="2467">
                  <c:v>41711.834606481483</c:v>
                </c:pt>
                <c:pt idx="2468">
                  <c:v>41711.855439814812</c:v>
                </c:pt>
                <c:pt idx="2469">
                  <c:v>41711.876122685186</c:v>
                </c:pt>
                <c:pt idx="2470">
                  <c:v>41711.897106481476</c:v>
                </c:pt>
                <c:pt idx="2471">
                  <c:v>41711.917847222219</c:v>
                </c:pt>
                <c:pt idx="2472">
                  <c:v>41711.938773148213</c:v>
                </c:pt>
                <c:pt idx="2473">
                  <c:v>41711.959606481483</c:v>
                </c:pt>
                <c:pt idx="2474">
                  <c:v>41711.980439814812</c:v>
                </c:pt>
                <c:pt idx="2475">
                  <c:v>41712.001273148213</c:v>
                </c:pt>
                <c:pt idx="2476">
                  <c:v>41712.022106481476</c:v>
                </c:pt>
                <c:pt idx="2477">
                  <c:v>41712.042939814812</c:v>
                </c:pt>
                <c:pt idx="2478">
                  <c:v>41712.063773148147</c:v>
                </c:pt>
                <c:pt idx="2479">
                  <c:v>41712.084606481483</c:v>
                </c:pt>
                <c:pt idx="2480">
                  <c:v>41712.105439814804</c:v>
                </c:pt>
                <c:pt idx="2481">
                  <c:v>41712.126273148213</c:v>
                </c:pt>
                <c:pt idx="2482">
                  <c:v>41712.147106481476</c:v>
                </c:pt>
                <c:pt idx="2483">
                  <c:v>41712.167939814804</c:v>
                </c:pt>
                <c:pt idx="2484">
                  <c:v>41712.188773148213</c:v>
                </c:pt>
                <c:pt idx="2485">
                  <c:v>41712.209606481476</c:v>
                </c:pt>
                <c:pt idx="2486">
                  <c:v>41712.230439814804</c:v>
                </c:pt>
                <c:pt idx="2487">
                  <c:v>41712.251273148213</c:v>
                </c:pt>
                <c:pt idx="2488">
                  <c:v>41712.272106481476</c:v>
                </c:pt>
                <c:pt idx="2489">
                  <c:v>41712.293738425928</c:v>
                </c:pt>
                <c:pt idx="2490">
                  <c:v>41712.313773148213</c:v>
                </c:pt>
                <c:pt idx="2491">
                  <c:v>41712.334606481483</c:v>
                </c:pt>
                <c:pt idx="2492">
                  <c:v>41712.355439814812</c:v>
                </c:pt>
                <c:pt idx="2493">
                  <c:v>41712.376273148329</c:v>
                </c:pt>
                <c:pt idx="2494">
                  <c:v>41712.397106481476</c:v>
                </c:pt>
                <c:pt idx="2495">
                  <c:v>41712.417847222219</c:v>
                </c:pt>
                <c:pt idx="2496">
                  <c:v>41712.438773148213</c:v>
                </c:pt>
                <c:pt idx="2497">
                  <c:v>41712.459606481483</c:v>
                </c:pt>
                <c:pt idx="2498">
                  <c:v>41712.480439814812</c:v>
                </c:pt>
                <c:pt idx="2499">
                  <c:v>41712.501273148213</c:v>
                </c:pt>
                <c:pt idx="2500">
                  <c:v>41712.522106481476</c:v>
                </c:pt>
                <c:pt idx="2501">
                  <c:v>41712.542939814812</c:v>
                </c:pt>
                <c:pt idx="2502">
                  <c:v>41712.563773148147</c:v>
                </c:pt>
                <c:pt idx="2503">
                  <c:v>41712.584606481483</c:v>
                </c:pt>
                <c:pt idx="2504">
                  <c:v>41712.605439814804</c:v>
                </c:pt>
                <c:pt idx="2505">
                  <c:v>41712.626273148213</c:v>
                </c:pt>
                <c:pt idx="2506">
                  <c:v>41712.647106481476</c:v>
                </c:pt>
                <c:pt idx="2507">
                  <c:v>41712.667939814804</c:v>
                </c:pt>
                <c:pt idx="2508">
                  <c:v>41712.688773148213</c:v>
                </c:pt>
                <c:pt idx="2509">
                  <c:v>41712.709606481476</c:v>
                </c:pt>
                <c:pt idx="2510">
                  <c:v>41712.730439814804</c:v>
                </c:pt>
                <c:pt idx="2511">
                  <c:v>41712.751273148213</c:v>
                </c:pt>
                <c:pt idx="2512">
                  <c:v>41712.772106481476</c:v>
                </c:pt>
                <c:pt idx="2513">
                  <c:v>41712.792939814804</c:v>
                </c:pt>
                <c:pt idx="2514">
                  <c:v>41712.813773148213</c:v>
                </c:pt>
                <c:pt idx="2515">
                  <c:v>41712.834606481483</c:v>
                </c:pt>
                <c:pt idx="2516">
                  <c:v>41712.855439814812</c:v>
                </c:pt>
                <c:pt idx="2517">
                  <c:v>41712.876273148329</c:v>
                </c:pt>
                <c:pt idx="2518">
                  <c:v>41712.896875000013</c:v>
                </c:pt>
                <c:pt idx="2519">
                  <c:v>41712.917939814812</c:v>
                </c:pt>
                <c:pt idx="2520">
                  <c:v>41712.938773148213</c:v>
                </c:pt>
                <c:pt idx="2521">
                  <c:v>41712.959606481483</c:v>
                </c:pt>
                <c:pt idx="2522">
                  <c:v>41712.980439814812</c:v>
                </c:pt>
                <c:pt idx="2523">
                  <c:v>41713.001273148213</c:v>
                </c:pt>
                <c:pt idx="2524">
                  <c:v>41713.022106481476</c:v>
                </c:pt>
                <c:pt idx="2525">
                  <c:v>41713.042939814812</c:v>
                </c:pt>
                <c:pt idx="2526">
                  <c:v>41713.063773148147</c:v>
                </c:pt>
                <c:pt idx="2527">
                  <c:v>41713.084606481483</c:v>
                </c:pt>
                <c:pt idx="2528">
                  <c:v>41713.105324074073</c:v>
                </c:pt>
                <c:pt idx="2529">
                  <c:v>41713.126273148213</c:v>
                </c:pt>
                <c:pt idx="2530">
                  <c:v>41713.147106481476</c:v>
                </c:pt>
                <c:pt idx="2531">
                  <c:v>41713.167939814804</c:v>
                </c:pt>
                <c:pt idx="2532">
                  <c:v>41713.188773148213</c:v>
                </c:pt>
                <c:pt idx="2533">
                  <c:v>41713.209606481476</c:v>
                </c:pt>
                <c:pt idx="2534">
                  <c:v>41713.230439814804</c:v>
                </c:pt>
                <c:pt idx="2535">
                  <c:v>41713.251273148213</c:v>
                </c:pt>
                <c:pt idx="2536">
                  <c:v>41713.272106481476</c:v>
                </c:pt>
                <c:pt idx="2537">
                  <c:v>41713.292939814804</c:v>
                </c:pt>
                <c:pt idx="2538">
                  <c:v>41713.313773148213</c:v>
                </c:pt>
                <c:pt idx="2539">
                  <c:v>41713.334606481483</c:v>
                </c:pt>
                <c:pt idx="2540">
                  <c:v>41713.355439814812</c:v>
                </c:pt>
                <c:pt idx="2541">
                  <c:v>41713.376273148329</c:v>
                </c:pt>
                <c:pt idx="2542">
                  <c:v>41713.397106481476</c:v>
                </c:pt>
                <c:pt idx="2543">
                  <c:v>41713.417939814812</c:v>
                </c:pt>
                <c:pt idx="2544">
                  <c:v>41713.438773148213</c:v>
                </c:pt>
                <c:pt idx="2545">
                  <c:v>41713.459606481483</c:v>
                </c:pt>
                <c:pt idx="2546">
                  <c:v>41713.480439814812</c:v>
                </c:pt>
                <c:pt idx="2547">
                  <c:v>41713.501273148213</c:v>
                </c:pt>
                <c:pt idx="2548">
                  <c:v>41713.522106481476</c:v>
                </c:pt>
                <c:pt idx="2549">
                  <c:v>41713.542939814812</c:v>
                </c:pt>
                <c:pt idx="2550">
                  <c:v>41713.563773148147</c:v>
                </c:pt>
                <c:pt idx="2551">
                  <c:v>41713.584606481483</c:v>
                </c:pt>
                <c:pt idx="2552">
                  <c:v>41713.605439814804</c:v>
                </c:pt>
                <c:pt idx="2553">
                  <c:v>41713.626273148213</c:v>
                </c:pt>
                <c:pt idx="2554">
                  <c:v>41713.647106481476</c:v>
                </c:pt>
                <c:pt idx="2555">
                  <c:v>41713.667939814804</c:v>
                </c:pt>
                <c:pt idx="2556">
                  <c:v>41713.688773148213</c:v>
                </c:pt>
                <c:pt idx="2557">
                  <c:v>41713.709606481476</c:v>
                </c:pt>
                <c:pt idx="2558">
                  <c:v>41713.730439814804</c:v>
                </c:pt>
                <c:pt idx="2559">
                  <c:v>41713.751145833172</c:v>
                </c:pt>
                <c:pt idx="2560">
                  <c:v>41713.772037037037</c:v>
                </c:pt>
                <c:pt idx="2561">
                  <c:v>41713.792939814804</c:v>
                </c:pt>
                <c:pt idx="2562">
                  <c:v>41713.813773148213</c:v>
                </c:pt>
                <c:pt idx="2563">
                  <c:v>41713.834606481483</c:v>
                </c:pt>
                <c:pt idx="2564">
                  <c:v>41713.855439814812</c:v>
                </c:pt>
                <c:pt idx="2565">
                  <c:v>41713.876273148329</c:v>
                </c:pt>
                <c:pt idx="2566">
                  <c:v>41713.897106481476</c:v>
                </c:pt>
                <c:pt idx="2567">
                  <c:v>41713.917939814812</c:v>
                </c:pt>
                <c:pt idx="2568">
                  <c:v>41713.938773148213</c:v>
                </c:pt>
                <c:pt idx="2569">
                  <c:v>41713.959606481483</c:v>
                </c:pt>
                <c:pt idx="2570">
                  <c:v>41713.980439814812</c:v>
                </c:pt>
                <c:pt idx="2571">
                  <c:v>41714.001273148213</c:v>
                </c:pt>
                <c:pt idx="2572">
                  <c:v>41714.022106481476</c:v>
                </c:pt>
                <c:pt idx="2573">
                  <c:v>41714.042939814812</c:v>
                </c:pt>
                <c:pt idx="2574">
                  <c:v>41714.063773148147</c:v>
                </c:pt>
                <c:pt idx="2575">
                  <c:v>41714.084606481483</c:v>
                </c:pt>
                <c:pt idx="2576">
                  <c:v>41714.105439814804</c:v>
                </c:pt>
                <c:pt idx="2577">
                  <c:v>41714.126273148213</c:v>
                </c:pt>
                <c:pt idx="2578">
                  <c:v>41714.147106481476</c:v>
                </c:pt>
                <c:pt idx="2579">
                  <c:v>41714.167939814804</c:v>
                </c:pt>
                <c:pt idx="2580">
                  <c:v>41714.188773148213</c:v>
                </c:pt>
                <c:pt idx="2581">
                  <c:v>41714.209606481476</c:v>
                </c:pt>
                <c:pt idx="2582">
                  <c:v>41714.230208333334</c:v>
                </c:pt>
                <c:pt idx="2583">
                  <c:v>41714.251273148213</c:v>
                </c:pt>
                <c:pt idx="2584">
                  <c:v>41714.272106481476</c:v>
                </c:pt>
                <c:pt idx="2585">
                  <c:v>41714.292939814804</c:v>
                </c:pt>
                <c:pt idx="2586">
                  <c:v>41714.313773148213</c:v>
                </c:pt>
                <c:pt idx="2587">
                  <c:v>41714.334606481483</c:v>
                </c:pt>
                <c:pt idx="2588">
                  <c:v>41714.355439814812</c:v>
                </c:pt>
                <c:pt idx="2589">
                  <c:v>41714.376273148329</c:v>
                </c:pt>
                <c:pt idx="2590">
                  <c:v>41714.397106481476</c:v>
                </c:pt>
                <c:pt idx="2591">
                  <c:v>41714.417939814812</c:v>
                </c:pt>
                <c:pt idx="2592">
                  <c:v>41714.438773148213</c:v>
                </c:pt>
                <c:pt idx="2593">
                  <c:v>41714.459606481483</c:v>
                </c:pt>
                <c:pt idx="2594">
                  <c:v>41714.480439814812</c:v>
                </c:pt>
                <c:pt idx="2595">
                  <c:v>41714.501273148213</c:v>
                </c:pt>
                <c:pt idx="2596">
                  <c:v>41714.522106481476</c:v>
                </c:pt>
                <c:pt idx="2597">
                  <c:v>41714.542939814812</c:v>
                </c:pt>
                <c:pt idx="2598">
                  <c:v>41714.563773148147</c:v>
                </c:pt>
                <c:pt idx="2599">
                  <c:v>41714.584606481483</c:v>
                </c:pt>
                <c:pt idx="2600">
                  <c:v>41714.605439814804</c:v>
                </c:pt>
                <c:pt idx="2601">
                  <c:v>41714.626273148213</c:v>
                </c:pt>
                <c:pt idx="2602">
                  <c:v>41714.647106481476</c:v>
                </c:pt>
                <c:pt idx="2603">
                  <c:v>41714.667939814804</c:v>
                </c:pt>
                <c:pt idx="2604">
                  <c:v>41714.688773148213</c:v>
                </c:pt>
                <c:pt idx="2605">
                  <c:v>41714.709606481476</c:v>
                </c:pt>
                <c:pt idx="2606">
                  <c:v>41714.730439814804</c:v>
                </c:pt>
                <c:pt idx="2607">
                  <c:v>41714.751273148213</c:v>
                </c:pt>
                <c:pt idx="2608">
                  <c:v>41714.772106481476</c:v>
                </c:pt>
                <c:pt idx="2609">
                  <c:v>41714.792939814804</c:v>
                </c:pt>
                <c:pt idx="2610">
                  <c:v>41714.813773148213</c:v>
                </c:pt>
                <c:pt idx="2611">
                  <c:v>41714.834606481483</c:v>
                </c:pt>
                <c:pt idx="2612">
                  <c:v>41714.855439814812</c:v>
                </c:pt>
                <c:pt idx="2613">
                  <c:v>41714.876273148329</c:v>
                </c:pt>
                <c:pt idx="2614">
                  <c:v>41714.897106481476</c:v>
                </c:pt>
                <c:pt idx="2615">
                  <c:v>41714.917939814812</c:v>
                </c:pt>
                <c:pt idx="2616">
                  <c:v>41714.938773148213</c:v>
                </c:pt>
                <c:pt idx="2617">
                  <c:v>41714.959606481483</c:v>
                </c:pt>
                <c:pt idx="2618">
                  <c:v>41714.980439814812</c:v>
                </c:pt>
                <c:pt idx="2619">
                  <c:v>41715.001273148213</c:v>
                </c:pt>
                <c:pt idx="2620">
                  <c:v>41715.022106481476</c:v>
                </c:pt>
                <c:pt idx="2621">
                  <c:v>41715.042939814812</c:v>
                </c:pt>
                <c:pt idx="2622">
                  <c:v>41715.063773148147</c:v>
                </c:pt>
                <c:pt idx="2623">
                  <c:v>41715.084606481483</c:v>
                </c:pt>
                <c:pt idx="2624">
                  <c:v>41715.105439814804</c:v>
                </c:pt>
                <c:pt idx="2625">
                  <c:v>41715.126273148213</c:v>
                </c:pt>
                <c:pt idx="2626">
                  <c:v>41715.146932870368</c:v>
                </c:pt>
                <c:pt idx="2627">
                  <c:v>41715.167939814804</c:v>
                </c:pt>
                <c:pt idx="2628">
                  <c:v>41715.188773148213</c:v>
                </c:pt>
                <c:pt idx="2629">
                  <c:v>41715.209606481476</c:v>
                </c:pt>
                <c:pt idx="2630">
                  <c:v>41715.230439814804</c:v>
                </c:pt>
                <c:pt idx="2631">
                  <c:v>41715.251273148213</c:v>
                </c:pt>
                <c:pt idx="2632">
                  <c:v>41715.272106481476</c:v>
                </c:pt>
                <c:pt idx="2633">
                  <c:v>41715.292939814804</c:v>
                </c:pt>
                <c:pt idx="2634">
                  <c:v>41715.313773148213</c:v>
                </c:pt>
                <c:pt idx="2635">
                  <c:v>41715.334606481483</c:v>
                </c:pt>
                <c:pt idx="2636">
                  <c:v>41715.355439814812</c:v>
                </c:pt>
                <c:pt idx="2637">
                  <c:v>41715.376273148329</c:v>
                </c:pt>
                <c:pt idx="2638">
                  <c:v>41715.397106481476</c:v>
                </c:pt>
                <c:pt idx="2639">
                  <c:v>41715.417939814812</c:v>
                </c:pt>
                <c:pt idx="2640">
                  <c:v>41715.438773148213</c:v>
                </c:pt>
                <c:pt idx="2641">
                  <c:v>41715.459606481483</c:v>
                </c:pt>
                <c:pt idx="2642">
                  <c:v>41715.480439814812</c:v>
                </c:pt>
                <c:pt idx="2643">
                  <c:v>41715.501273148213</c:v>
                </c:pt>
                <c:pt idx="2644">
                  <c:v>41715.522106481476</c:v>
                </c:pt>
                <c:pt idx="2645">
                  <c:v>41715.542939814812</c:v>
                </c:pt>
                <c:pt idx="2646">
                  <c:v>41715.563773148147</c:v>
                </c:pt>
                <c:pt idx="2647">
                  <c:v>41715.584606481483</c:v>
                </c:pt>
                <c:pt idx="2648">
                  <c:v>41715.605439814804</c:v>
                </c:pt>
                <c:pt idx="2649">
                  <c:v>41715.626273148213</c:v>
                </c:pt>
                <c:pt idx="2650">
                  <c:v>41715.647106481476</c:v>
                </c:pt>
                <c:pt idx="2651">
                  <c:v>41715.667939814804</c:v>
                </c:pt>
                <c:pt idx="2652">
                  <c:v>41715.68854166667</c:v>
                </c:pt>
                <c:pt idx="2653">
                  <c:v>41715.709606481476</c:v>
                </c:pt>
                <c:pt idx="2654">
                  <c:v>41715.730439814804</c:v>
                </c:pt>
                <c:pt idx="2655">
                  <c:v>41715.751273148213</c:v>
                </c:pt>
                <c:pt idx="2656">
                  <c:v>41715.772106481476</c:v>
                </c:pt>
                <c:pt idx="2657">
                  <c:v>41715.792939814804</c:v>
                </c:pt>
                <c:pt idx="2658">
                  <c:v>41715.813773148213</c:v>
                </c:pt>
                <c:pt idx="2659">
                  <c:v>41715.834606481483</c:v>
                </c:pt>
                <c:pt idx="2660">
                  <c:v>41715.855219907549</c:v>
                </c:pt>
                <c:pt idx="2661">
                  <c:v>41715.876099537039</c:v>
                </c:pt>
                <c:pt idx="2662">
                  <c:v>41715.897106481476</c:v>
                </c:pt>
                <c:pt idx="2663">
                  <c:v>41715.917939814812</c:v>
                </c:pt>
                <c:pt idx="2664">
                  <c:v>41715.938773148213</c:v>
                </c:pt>
                <c:pt idx="2665">
                  <c:v>41715.959606481483</c:v>
                </c:pt>
                <c:pt idx="2666">
                  <c:v>41715.980439814812</c:v>
                </c:pt>
                <c:pt idx="2667">
                  <c:v>41716.001273148213</c:v>
                </c:pt>
                <c:pt idx="2668">
                  <c:v>41716.022106481476</c:v>
                </c:pt>
                <c:pt idx="2669">
                  <c:v>41716.042939814812</c:v>
                </c:pt>
                <c:pt idx="2670">
                  <c:v>41716.063773148147</c:v>
                </c:pt>
                <c:pt idx="2671">
                  <c:v>41716.084606481483</c:v>
                </c:pt>
                <c:pt idx="2672">
                  <c:v>41716.105439814804</c:v>
                </c:pt>
                <c:pt idx="2673">
                  <c:v>41716.126273148213</c:v>
                </c:pt>
                <c:pt idx="2674">
                  <c:v>41716.147106481476</c:v>
                </c:pt>
                <c:pt idx="2675">
                  <c:v>41716.167939814804</c:v>
                </c:pt>
                <c:pt idx="2676">
                  <c:v>41716.188773148213</c:v>
                </c:pt>
                <c:pt idx="2677">
                  <c:v>41716.209606481476</c:v>
                </c:pt>
                <c:pt idx="2678">
                  <c:v>41716.230439814804</c:v>
                </c:pt>
                <c:pt idx="2679">
                  <c:v>41716.251273148213</c:v>
                </c:pt>
                <c:pt idx="2680">
                  <c:v>41716.272106481476</c:v>
                </c:pt>
                <c:pt idx="2681">
                  <c:v>41716.292939814804</c:v>
                </c:pt>
                <c:pt idx="2682">
                  <c:v>41716.313773148213</c:v>
                </c:pt>
                <c:pt idx="2683">
                  <c:v>41716.334606481483</c:v>
                </c:pt>
                <c:pt idx="2684">
                  <c:v>41716.355208333342</c:v>
                </c:pt>
                <c:pt idx="2685">
                  <c:v>41716.376273148329</c:v>
                </c:pt>
                <c:pt idx="2686">
                  <c:v>41716.397106481476</c:v>
                </c:pt>
                <c:pt idx="2687">
                  <c:v>41716.417939814812</c:v>
                </c:pt>
                <c:pt idx="2688">
                  <c:v>41716.438773148213</c:v>
                </c:pt>
                <c:pt idx="2689">
                  <c:v>41716.459606481483</c:v>
                </c:pt>
                <c:pt idx="2690">
                  <c:v>41716.480439814812</c:v>
                </c:pt>
                <c:pt idx="2691">
                  <c:v>41716.501273148213</c:v>
                </c:pt>
                <c:pt idx="2692">
                  <c:v>41716.522106481476</c:v>
                </c:pt>
                <c:pt idx="2693">
                  <c:v>41716.542939814812</c:v>
                </c:pt>
                <c:pt idx="2694">
                  <c:v>41716.563773148147</c:v>
                </c:pt>
                <c:pt idx="2695">
                  <c:v>41716.584606481483</c:v>
                </c:pt>
                <c:pt idx="2696">
                  <c:v>41716.605439814804</c:v>
                </c:pt>
                <c:pt idx="2697">
                  <c:v>41716.626273148213</c:v>
                </c:pt>
                <c:pt idx="2698">
                  <c:v>41716.647106481476</c:v>
                </c:pt>
                <c:pt idx="2699">
                  <c:v>41716.667939814804</c:v>
                </c:pt>
                <c:pt idx="2700">
                  <c:v>41716.688773148213</c:v>
                </c:pt>
                <c:pt idx="2701">
                  <c:v>41716.709606481476</c:v>
                </c:pt>
                <c:pt idx="2702">
                  <c:v>41716.730439814804</c:v>
                </c:pt>
                <c:pt idx="2703">
                  <c:v>41716.751273148213</c:v>
                </c:pt>
                <c:pt idx="2704">
                  <c:v>41716.772106481476</c:v>
                </c:pt>
                <c:pt idx="2705">
                  <c:v>41716.792939814804</c:v>
                </c:pt>
                <c:pt idx="2706">
                  <c:v>41716.813773148213</c:v>
                </c:pt>
                <c:pt idx="2707">
                  <c:v>41716.834606481483</c:v>
                </c:pt>
                <c:pt idx="2708">
                  <c:v>41716.855439814812</c:v>
                </c:pt>
                <c:pt idx="2709">
                  <c:v>41716.876273148329</c:v>
                </c:pt>
                <c:pt idx="2710">
                  <c:v>41716.896875000013</c:v>
                </c:pt>
                <c:pt idx="2711">
                  <c:v>41716.917708333334</c:v>
                </c:pt>
                <c:pt idx="2712">
                  <c:v>41716.93854166667</c:v>
                </c:pt>
                <c:pt idx="2713">
                  <c:v>41716.960162036994</c:v>
                </c:pt>
                <c:pt idx="2714">
                  <c:v>41716.980208333342</c:v>
                </c:pt>
                <c:pt idx="2715">
                  <c:v>41717.001273148213</c:v>
                </c:pt>
                <c:pt idx="2716">
                  <c:v>41717.021874999999</c:v>
                </c:pt>
                <c:pt idx="2717">
                  <c:v>41717.042708333334</c:v>
                </c:pt>
                <c:pt idx="2718">
                  <c:v>41717.063541666575</c:v>
                </c:pt>
                <c:pt idx="2719">
                  <c:v>41717.084375000013</c:v>
                </c:pt>
                <c:pt idx="2720">
                  <c:v>41717.105208333334</c:v>
                </c:pt>
                <c:pt idx="2721">
                  <c:v>41717.126041666575</c:v>
                </c:pt>
                <c:pt idx="2722">
                  <c:v>41717.146875000013</c:v>
                </c:pt>
                <c:pt idx="2723">
                  <c:v>41717.167708333182</c:v>
                </c:pt>
                <c:pt idx="2724">
                  <c:v>41717.18854166667</c:v>
                </c:pt>
                <c:pt idx="2725">
                  <c:v>41717.209374999999</c:v>
                </c:pt>
                <c:pt idx="2726">
                  <c:v>41717.230208333334</c:v>
                </c:pt>
                <c:pt idx="2727">
                  <c:v>41717.251041666575</c:v>
                </c:pt>
                <c:pt idx="2728">
                  <c:v>41717.271874999999</c:v>
                </c:pt>
                <c:pt idx="2729">
                  <c:v>41717.292708333182</c:v>
                </c:pt>
                <c:pt idx="2730">
                  <c:v>41717.31354166667</c:v>
                </c:pt>
                <c:pt idx="2731">
                  <c:v>41717.334375000013</c:v>
                </c:pt>
                <c:pt idx="2732">
                  <c:v>41717.355208333342</c:v>
                </c:pt>
                <c:pt idx="2733">
                  <c:v>41717.37604166667</c:v>
                </c:pt>
                <c:pt idx="2734">
                  <c:v>41717.396875000013</c:v>
                </c:pt>
                <c:pt idx="2735">
                  <c:v>41717.417708333334</c:v>
                </c:pt>
                <c:pt idx="2736">
                  <c:v>41717.43854166667</c:v>
                </c:pt>
                <c:pt idx="2737">
                  <c:v>41717.459375000013</c:v>
                </c:pt>
                <c:pt idx="2738">
                  <c:v>41717.480208333342</c:v>
                </c:pt>
                <c:pt idx="2739">
                  <c:v>41717.501041666575</c:v>
                </c:pt>
                <c:pt idx="2740">
                  <c:v>41717.521874999999</c:v>
                </c:pt>
                <c:pt idx="2741">
                  <c:v>41717.542708333334</c:v>
                </c:pt>
                <c:pt idx="2742">
                  <c:v>41717.563541666575</c:v>
                </c:pt>
                <c:pt idx="2743">
                  <c:v>41717.584375000013</c:v>
                </c:pt>
                <c:pt idx="2744">
                  <c:v>41717.605208333334</c:v>
                </c:pt>
                <c:pt idx="2745">
                  <c:v>41717.626041666575</c:v>
                </c:pt>
                <c:pt idx="2746">
                  <c:v>41717.646875000013</c:v>
                </c:pt>
                <c:pt idx="2747">
                  <c:v>41717.667708333182</c:v>
                </c:pt>
                <c:pt idx="2748">
                  <c:v>41717.68854166667</c:v>
                </c:pt>
                <c:pt idx="2749">
                  <c:v>41717.709374999999</c:v>
                </c:pt>
                <c:pt idx="2750">
                  <c:v>41717.730208333334</c:v>
                </c:pt>
                <c:pt idx="2751">
                  <c:v>41717.751041666575</c:v>
                </c:pt>
                <c:pt idx="2752">
                  <c:v>41717.771874999999</c:v>
                </c:pt>
                <c:pt idx="2753">
                  <c:v>41717.792939814804</c:v>
                </c:pt>
                <c:pt idx="2754">
                  <c:v>41717.813773148213</c:v>
                </c:pt>
                <c:pt idx="2755">
                  <c:v>41717.834606481483</c:v>
                </c:pt>
                <c:pt idx="2756">
                  <c:v>41717.855439814812</c:v>
                </c:pt>
                <c:pt idx="2757">
                  <c:v>41717.876273148329</c:v>
                </c:pt>
                <c:pt idx="2758">
                  <c:v>41717.897106481476</c:v>
                </c:pt>
                <c:pt idx="2759">
                  <c:v>41717.917939814812</c:v>
                </c:pt>
                <c:pt idx="2760">
                  <c:v>41717.938773148213</c:v>
                </c:pt>
                <c:pt idx="2761">
                  <c:v>41717.959606481483</c:v>
                </c:pt>
                <c:pt idx="2762">
                  <c:v>41717.980219907549</c:v>
                </c:pt>
                <c:pt idx="2763">
                  <c:v>41718.001273148213</c:v>
                </c:pt>
                <c:pt idx="2764">
                  <c:v>41718.021956018521</c:v>
                </c:pt>
                <c:pt idx="2765">
                  <c:v>41718.042939814812</c:v>
                </c:pt>
                <c:pt idx="2766">
                  <c:v>41718.063773148147</c:v>
                </c:pt>
                <c:pt idx="2767">
                  <c:v>41718.084606481483</c:v>
                </c:pt>
                <c:pt idx="2768">
                  <c:v>41718.105439814804</c:v>
                </c:pt>
                <c:pt idx="2769">
                  <c:v>41718.126273148213</c:v>
                </c:pt>
                <c:pt idx="2770">
                  <c:v>41718.147106481476</c:v>
                </c:pt>
                <c:pt idx="2771">
                  <c:v>41718.167939814804</c:v>
                </c:pt>
                <c:pt idx="2772">
                  <c:v>41718.188773148213</c:v>
                </c:pt>
                <c:pt idx="2773">
                  <c:v>41718.209606481476</c:v>
                </c:pt>
                <c:pt idx="2774">
                  <c:v>41718.230439814804</c:v>
                </c:pt>
                <c:pt idx="2775">
                  <c:v>41718.251273148213</c:v>
                </c:pt>
                <c:pt idx="2776">
                  <c:v>41718.272106481476</c:v>
                </c:pt>
                <c:pt idx="2777">
                  <c:v>41718.292939814804</c:v>
                </c:pt>
                <c:pt idx="2778">
                  <c:v>41718.313773148213</c:v>
                </c:pt>
                <c:pt idx="2779">
                  <c:v>41718.334606481483</c:v>
                </c:pt>
                <c:pt idx="2780">
                  <c:v>41718.355439814812</c:v>
                </c:pt>
                <c:pt idx="2781">
                  <c:v>41718.376273148329</c:v>
                </c:pt>
                <c:pt idx="2782">
                  <c:v>41718.397106481476</c:v>
                </c:pt>
                <c:pt idx="2783">
                  <c:v>41718.417939814812</c:v>
                </c:pt>
                <c:pt idx="2784">
                  <c:v>41718.438773148213</c:v>
                </c:pt>
                <c:pt idx="2785">
                  <c:v>41718.459606481483</c:v>
                </c:pt>
                <c:pt idx="2786">
                  <c:v>41718.480439814812</c:v>
                </c:pt>
                <c:pt idx="2787">
                  <c:v>41718.501273148213</c:v>
                </c:pt>
                <c:pt idx="2788">
                  <c:v>41718.522106481476</c:v>
                </c:pt>
                <c:pt idx="2789">
                  <c:v>41718.542939814812</c:v>
                </c:pt>
                <c:pt idx="2790">
                  <c:v>41718.563773148147</c:v>
                </c:pt>
                <c:pt idx="2791">
                  <c:v>41718.584606481483</c:v>
                </c:pt>
                <c:pt idx="2792">
                  <c:v>41718.605439814804</c:v>
                </c:pt>
                <c:pt idx="2793">
                  <c:v>41718.626273148213</c:v>
                </c:pt>
                <c:pt idx="2794">
                  <c:v>41718.647106481476</c:v>
                </c:pt>
                <c:pt idx="2795">
                  <c:v>41718.667939814804</c:v>
                </c:pt>
                <c:pt idx="2796">
                  <c:v>41718.688715277793</c:v>
                </c:pt>
                <c:pt idx="2797">
                  <c:v>41718.709606481476</c:v>
                </c:pt>
                <c:pt idx="2798">
                  <c:v>41718.730439814804</c:v>
                </c:pt>
                <c:pt idx="2799">
                  <c:v>41718.751273148213</c:v>
                </c:pt>
                <c:pt idx="2800">
                  <c:v>41718.772106481476</c:v>
                </c:pt>
                <c:pt idx="2801">
                  <c:v>41718.792939814804</c:v>
                </c:pt>
                <c:pt idx="2802">
                  <c:v>41718.813773148213</c:v>
                </c:pt>
                <c:pt idx="2803">
                  <c:v>41718.834606481483</c:v>
                </c:pt>
                <c:pt idx="2804">
                  <c:v>41718.855439814812</c:v>
                </c:pt>
                <c:pt idx="2805">
                  <c:v>41718.876273148329</c:v>
                </c:pt>
                <c:pt idx="2806">
                  <c:v>41718.897106481476</c:v>
                </c:pt>
                <c:pt idx="2807">
                  <c:v>41718.917939814812</c:v>
                </c:pt>
                <c:pt idx="2808">
                  <c:v>41718.938773148213</c:v>
                </c:pt>
                <c:pt idx="2809">
                  <c:v>41718.959606481483</c:v>
                </c:pt>
                <c:pt idx="2810">
                  <c:v>41718.980439814812</c:v>
                </c:pt>
                <c:pt idx="2811">
                  <c:v>41719.001273148213</c:v>
                </c:pt>
                <c:pt idx="2812">
                  <c:v>41719.022106481476</c:v>
                </c:pt>
                <c:pt idx="2813">
                  <c:v>41719.042708333334</c:v>
                </c:pt>
                <c:pt idx="2814">
                  <c:v>41719.063773148147</c:v>
                </c:pt>
                <c:pt idx="2815">
                  <c:v>41719.084606481483</c:v>
                </c:pt>
                <c:pt idx="2816">
                  <c:v>41719.105439814804</c:v>
                </c:pt>
                <c:pt idx="2817">
                  <c:v>41719.126273148213</c:v>
                </c:pt>
                <c:pt idx="2818">
                  <c:v>41719.147106481476</c:v>
                </c:pt>
                <c:pt idx="2819">
                  <c:v>41719.167939814804</c:v>
                </c:pt>
                <c:pt idx="2820">
                  <c:v>41719.188773148213</c:v>
                </c:pt>
                <c:pt idx="2821">
                  <c:v>41719.209606481476</c:v>
                </c:pt>
                <c:pt idx="2822">
                  <c:v>41719.230439814804</c:v>
                </c:pt>
                <c:pt idx="2823">
                  <c:v>41719.251273148213</c:v>
                </c:pt>
                <c:pt idx="2824">
                  <c:v>41719.272106481476</c:v>
                </c:pt>
                <c:pt idx="2825">
                  <c:v>41719.292939814804</c:v>
                </c:pt>
                <c:pt idx="2826">
                  <c:v>41719.313773148213</c:v>
                </c:pt>
                <c:pt idx="2827">
                  <c:v>41719.334606481483</c:v>
                </c:pt>
                <c:pt idx="2828">
                  <c:v>41719.355439814812</c:v>
                </c:pt>
                <c:pt idx="2829">
                  <c:v>41719.376273148329</c:v>
                </c:pt>
                <c:pt idx="2830">
                  <c:v>41719.397106481476</c:v>
                </c:pt>
                <c:pt idx="2831">
                  <c:v>41719.417939814812</c:v>
                </c:pt>
                <c:pt idx="2832">
                  <c:v>41719.438611111109</c:v>
                </c:pt>
                <c:pt idx="2833">
                  <c:v>41719.459606481483</c:v>
                </c:pt>
                <c:pt idx="2834">
                  <c:v>41719.480439814812</c:v>
                </c:pt>
                <c:pt idx="2835">
                  <c:v>41719.501273148213</c:v>
                </c:pt>
                <c:pt idx="2836">
                  <c:v>41719.522106481476</c:v>
                </c:pt>
                <c:pt idx="2837">
                  <c:v>41719.542939814812</c:v>
                </c:pt>
                <c:pt idx="2838">
                  <c:v>41719.563773148147</c:v>
                </c:pt>
                <c:pt idx="2839">
                  <c:v>41719.584606481483</c:v>
                </c:pt>
                <c:pt idx="2840">
                  <c:v>41719.605208333334</c:v>
                </c:pt>
                <c:pt idx="2841">
                  <c:v>41719.626273148213</c:v>
                </c:pt>
                <c:pt idx="2842">
                  <c:v>41719.647106481476</c:v>
                </c:pt>
                <c:pt idx="2843">
                  <c:v>41719.667939814804</c:v>
                </c:pt>
                <c:pt idx="2844">
                  <c:v>41719.689571759256</c:v>
                </c:pt>
                <c:pt idx="2845">
                  <c:v>41719.709606481476</c:v>
                </c:pt>
                <c:pt idx="2846">
                  <c:v>41719.730439814804</c:v>
                </c:pt>
                <c:pt idx="2847">
                  <c:v>41719.751273148213</c:v>
                </c:pt>
                <c:pt idx="2848">
                  <c:v>41719.772106481476</c:v>
                </c:pt>
                <c:pt idx="2849">
                  <c:v>41719.792939814804</c:v>
                </c:pt>
                <c:pt idx="2850">
                  <c:v>41719.813773148213</c:v>
                </c:pt>
                <c:pt idx="2851">
                  <c:v>41719.834525463011</c:v>
                </c:pt>
                <c:pt idx="2852">
                  <c:v>41719.855439814812</c:v>
                </c:pt>
                <c:pt idx="2853">
                  <c:v>41719.876273148329</c:v>
                </c:pt>
                <c:pt idx="2854">
                  <c:v>41719.897106481476</c:v>
                </c:pt>
                <c:pt idx="2855">
                  <c:v>41719.917939814812</c:v>
                </c:pt>
                <c:pt idx="2856">
                  <c:v>41719.938773148213</c:v>
                </c:pt>
                <c:pt idx="2857">
                  <c:v>41719.959606481483</c:v>
                </c:pt>
                <c:pt idx="2858">
                  <c:v>41719.980439814812</c:v>
                </c:pt>
                <c:pt idx="2859">
                  <c:v>41720.001273148213</c:v>
                </c:pt>
                <c:pt idx="2860">
                  <c:v>41720.022106481476</c:v>
                </c:pt>
                <c:pt idx="2861">
                  <c:v>41720.042939814812</c:v>
                </c:pt>
                <c:pt idx="2862">
                  <c:v>41720.063773148147</c:v>
                </c:pt>
                <c:pt idx="2863">
                  <c:v>41720.084606481483</c:v>
                </c:pt>
                <c:pt idx="2864">
                  <c:v>41720.105439814804</c:v>
                </c:pt>
                <c:pt idx="2865">
                  <c:v>41720.126273148213</c:v>
                </c:pt>
                <c:pt idx="2866">
                  <c:v>41720.146875000013</c:v>
                </c:pt>
                <c:pt idx="2867">
                  <c:v>41720.167939814804</c:v>
                </c:pt>
                <c:pt idx="2868">
                  <c:v>41720.188773148213</c:v>
                </c:pt>
                <c:pt idx="2869">
                  <c:v>41720.209606481476</c:v>
                </c:pt>
                <c:pt idx="2870">
                  <c:v>41720.230439814804</c:v>
                </c:pt>
                <c:pt idx="2871">
                  <c:v>41720.251273148213</c:v>
                </c:pt>
                <c:pt idx="2872">
                  <c:v>41720.272106481476</c:v>
                </c:pt>
                <c:pt idx="2873">
                  <c:v>41720.292708333182</c:v>
                </c:pt>
                <c:pt idx="2874">
                  <c:v>41720.31354166667</c:v>
                </c:pt>
                <c:pt idx="2875">
                  <c:v>41720.334375000013</c:v>
                </c:pt>
                <c:pt idx="2876">
                  <c:v>41720.355208333342</c:v>
                </c:pt>
                <c:pt idx="2877">
                  <c:v>41720.37604166667</c:v>
                </c:pt>
                <c:pt idx="2878">
                  <c:v>41720.396875000013</c:v>
                </c:pt>
                <c:pt idx="2879">
                  <c:v>41720.417708333334</c:v>
                </c:pt>
                <c:pt idx="2880">
                  <c:v>41720.43854166667</c:v>
                </c:pt>
                <c:pt idx="2881">
                  <c:v>41720.459375000013</c:v>
                </c:pt>
                <c:pt idx="2882">
                  <c:v>41720.480208333342</c:v>
                </c:pt>
                <c:pt idx="2883">
                  <c:v>41720.501273148213</c:v>
                </c:pt>
                <c:pt idx="2884">
                  <c:v>41720.521874999999</c:v>
                </c:pt>
                <c:pt idx="2885">
                  <c:v>41720.542708333334</c:v>
                </c:pt>
                <c:pt idx="2886">
                  <c:v>41720.563541666575</c:v>
                </c:pt>
                <c:pt idx="2887">
                  <c:v>41720.584375000013</c:v>
                </c:pt>
                <c:pt idx="2888">
                  <c:v>41720.605208333334</c:v>
                </c:pt>
                <c:pt idx="2889">
                  <c:v>41720.626041666575</c:v>
                </c:pt>
                <c:pt idx="2890">
                  <c:v>41720.646875000013</c:v>
                </c:pt>
                <c:pt idx="2891">
                  <c:v>41720.667708333182</c:v>
                </c:pt>
                <c:pt idx="2892">
                  <c:v>41720.68854166667</c:v>
                </c:pt>
                <c:pt idx="2893">
                  <c:v>41720.709374999999</c:v>
                </c:pt>
                <c:pt idx="2894">
                  <c:v>41720.730208333334</c:v>
                </c:pt>
                <c:pt idx="2895">
                  <c:v>41720.751041666575</c:v>
                </c:pt>
                <c:pt idx="2896">
                  <c:v>41720.771874999999</c:v>
                </c:pt>
                <c:pt idx="2897">
                  <c:v>41720.792708333182</c:v>
                </c:pt>
                <c:pt idx="2898">
                  <c:v>41720.81354166667</c:v>
                </c:pt>
                <c:pt idx="2899">
                  <c:v>41720.834375000013</c:v>
                </c:pt>
                <c:pt idx="2900">
                  <c:v>41720.855208333342</c:v>
                </c:pt>
                <c:pt idx="2901">
                  <c:v>41720.87604166667</c:v>
                </c:pt>
                <c:pt idx="2902">
                  <c:v>41720.896875000013</c:v>
                </c:pt>
                <c:pt idx="2903">
                  <c:v>41720.917939814812</c:v>
                </c:pt>
                <c:pt idx="2904">
                  <c:v>41720.93854166667</c:v>
                </c:pt>
                <c:pt idx="2905">
                  <c:v>41720.959375000013</c:v>
                </c:pt>
                <c:pt idx="2906">
                  <c:v>41720.980208333342</c:v>
                </c:pt>
                <c:pt idx="2907">
                  <c:v>41721.001273148213</c:v>
                </c:pt>
                <c:pt idx="2908">
                  <c:v>41721.021874999999</c:v>
                </c:pt>
                <c:pt idx="2909">
                  <c:v>41721.042708333334</c:v>
                </c:pt>
                <c:pt idx="2910">
                  <c:v>41721.063541666575</c:v>
                </c:pt>
                <c:pt idx="2911">
                  <c:v>41721.084375000013</c:v>
                </c:pt>
                <c:pt idx="2912">
                  <c:v>41721.105208333334</c:v>
                </c:pt>
                <c:pt idx="2913">
                  <c:v>41721.126041666575</c:v>
                </c:pt>
                <c:pt idx="2914">
                  <c:v>41721.146875000013</c:v>
                </c:pt>
                <c:pt idx="2915">
                  <c:v>41721.167939814804</c:v>
                </c:pt>
                <c:pt idx="2916">
                  <c:v>41721.188773148213</c:v>
                </c:pt>
                <c:pt idx="2917">
                  <c:v>41721.209374999999</c:v>
                </c:pt>
                <c:pt idx="2918">
                  <c:v>41721.230208333334</c:v>
                </c:pt>
                <c:pt idx="2919">
                  <c:v>41721.251273148213</c:v>
                </c:pt>
                <c:pt idx="2920">
                  <c:v>41721.272106481476</c:v>
                </c:pt>
                <c:pt idx="2921">
                  <c:v>41721.292939814804</c:v>
                </c:pt>
                <c:pt idx="2922">
                  <c:v>41721.313773148213</c:v>
                </c:pt>
                <c:pt idx="2923">
                  <c:v>41721.334490740737</c:v>
                </c:pt>
                <c:pt idx="2924">
                  <c:v>41721.355439814812</c:v>
                </c:pt>
                <c:pt idx="2925">
                  <c:v>41721.376273148329</c:v>
                </c:pt>
                <c:pt idx="2926">
                  <c:v>41721.397106481476</c:v>
                </c:pt>
                <c:pt idx="2927">
                  <c:v>41721.417939814812</c:v>
                </c:pt>
                <c:pt idx="2928">
                  <c:v>41721.438773148213</c:v>
                </c:pt>
                <c:pt idx="2929">
                  <c:v>41721.459606481483</c:v>
                </c:pt>
                <c:pt idx="2930">
                  <c:v>41721.480439814812</c:v>
                </c:pt>
                <c:pt idx="2931">
                  <c:v>41721.501273148213</c:v>
                </c:pt>
                <c:pt idx="2932">
                  <c:v>41721.522106481476</c:v>
                </c:pt>
                <c:pt idx="2933">
                  <c:v>41721.542939814812</c:v>
                </c:pt>
                <c:pt idx="2934">
                  <c:v>41721.563773148147</c:v>
                </c:pt>
                <c:pt idx="2935">
                  <c:v>41721.584606481483</c:v>
                </c:pt>
                <c:pt idx="2936">
                  <c:v>41721.605439814804</c:v>
                </c:pt>
                <c:pt idx="2937">
                  <c:v>41721.626273148213</c:v>
                </c:pt>
                <c:pt idx="2938">
                  <c:v>41721.647106481476</c:v>
                </c:pt>
                <c:pt idx="2939">
                  <c:v>41721.667939814804</c:v>
                </c:pt>
                <c:pt idx="2940">
                  <c:v>41721.688773148213</c:v>
                </c:pt>
                <c:pt idx="2941">
                  <c:v>41721.709606481476</c:v>
                </c:pt>
                <c:pt idx="2942">
                  <c:v>41721.730439814804</c:v>
                </c:pt>
                <c:pt idx="2943">
                  <c:v>41721.751273148213</c:v>
                </c:pt>
                <c:pt idx="2944">
                  <c:v>41721.772106481476</c:v>
                </c:pt>
                <c:pt idx="2945">
                  <c:v>41721.792939814804</c:v>
                </c:pt>
                <c:pt idx="2946">
                  <c:v>41721.813773148213</c:v>
                </c:pt>
                <c:pt idx="2947">
                  <c:v>41721.834606481483</c:v>
                </c:pt>
                <c:pt idx="2948">
                  <c:v>41721.855439814812</c:v>
                </c:pt>
                <c:pt idx="2949">
                  <c:v>41721.876273148329</c:v>
                </c:pt>
                <c:pt idx="2950">
                  <c:v>41721.897106481476</c:v>
                </c:pt>
                <c:pt idx="2951">
                  <c:v>41721.917939814812</c:v>
                </c:pt>
                <c:pt idx="2952">
                  <c:v>41721.938773148213</c:v>
                </c:pt>
                <c:pt idx="2953">
                  <c:v>41721.959606481483</c:v>
                </c:pt>
                <c:pt idx="2954">
                  <c:v>41721.980208333342</c:v>
                </c:pt>
                <c:pt idx="2955">
                  <c:v>41722.001273148213</c:v>
                </c:pt>
                <c:pt idx="2956">
                  <c:v>41722.021874999999</c:v>
                </c:pt>
                <c:pt idx="2957">
                  <c:v>41722.042708333334</c:v>
                </c:pt>
                <c:pt idx="2958">
                  <c:v>41722.063541666575</c:v>
                </c:pt>
                <c:pt idx="2959">
                  <c:v>41722.084375000013</c:v>
                </c:pt>
                <c:pt idx="2960">
                  <c:v>41722.105208333334</c:v>
                </c:pt>
                <c:pt idx="2961">
                  <c:v>41722.126041666575</c:v>
                </c:pt>
                <c:pt idx="2962">
                  <c:v>41722.146875000013</c:v>
                </c:pt>
                <c:pt idx="2963">
                  <c:v>41722.167708333182</c:v>
                </c:pt>
                <c:pt idx="2964">
                  <c:v>41722.18854166667</c:v>
                </c:pt>
                <c:pt idx="2965">
                  <c:v>41722.209606481476</c:v>
                </c:pt>
                <c:pt idx="2966">
                  <c:v>41722.230208333334</c:v>
                </c:pt>
                <c:pt idx="2967">
                  <c:v>41722.251041666575</c:v>
                </c:pt>
                <c:pt idx="2968">
                  <c:v>41722.271874999999</c:v>
                </c:pt>
                <c:pt idx="2969">
                  <c:v>41722.292708333182</c:v>
                </c:pt>
                <c:pt idx="2970">
                  <c:v>41722.31354166667</c:v>
                </c:pt>
                <c:pt idx="2971">
                  <c:v>41722.334375000013</c:v>
                </c:pt>
                <c:pt idx="2972">
                  <c:v>41722.355208333342</c:v>
                </c:pt>
                <c:pt idx="2973">
                  <c:v>41722.37604166667</c:v>
                </c:pt>
                <c:pt idx="2974">
                  <c:v>41722.396875000013</c:v>
                </c:pt>
                <c:pt idx="2975">
                  <c:v>41722.417708333334</c:v>
                </c:pt>
                <c:pt idx="2976">
                  <c:v>41722.43854166667</c:v>
                </c:pt>
                <c:pt idx="2977">
                  <c:v>41722.459375000013</c:v>
                </c:pt>
                <c:pt idx="2978">
                  <c:v>41722.480208333342</c:v>
                </c:pt>
                <c:pt idx="2979">
                  <c:v>41722.501041666575</c:v>
                </c:pt>
                <c:pt idx="2980">
                  <c:v>41722.521874999999</c:v>
                </c:pt>
                <c:pt idx="2981">
                  <c:v>41722.542708333334</c:v>
                </c:pt>
                <c:pt idx="2982">
                  <c:v>41722.563541666575</c:v>
                </c:pt>
                <c:pt idx="2983">
                  <c:v>41722.584375000013</c:v>
                </c:pt>
                <c:pt idx="2984">
                  <c:v>41722.605208333334</c:v>
                </c:pt>
                <c:pt idx="2985">
                  <c:v>41722.626041666575</c:v>
                </c:pt>
                <c:pt idx="2986">
                  <c:v>41722.646875000013</c:v>
                </c:pt>
                <c:pt idx="2987">
                  <c:v>41722.667708333182</c:v>
                </c:pt>
                <c:pt idx="2988">
                  <c:v>41722.68854166667</c:v>
                </c:pt>
                <c:pt idx="2989">
                  <c:v>41722.709374999999</c:v>
                </c:pt>
                <c:pt idx="2990">
                  <c:v>41722.730208333334</c:v>
                </c:pt>
                <c:pt idx="2991">
                  <c:v>41722.751273148213</c:v>
                </c:pt>
                <c:pt idx="2992">
                  <c:v>41722.771874999999</c:v>
                </c:pt>
                <c:pt idx="2993">
                  <c:v>41722.792708333182</c:v>
                </c:pt>
                <c:pt idx="2994">
                  <c:v>41722.81354166667</c:v>
                </c:pt>
                <c:pt idx="2995">
                  <c:v>41722.834375000013</c:v>
                </c:pt>
                <c:pt idx="2996">
                  <c:v>41722.855208333342</c:v>
                </c:pt>
                <c:pt idx="2997">
                  <c:v>41722.87604166667</c:v>
                </c:pt>
                <c:pt idx="2998">
                  <c:v>41722.896875000013</c:v>
                </c:pt>
                <c:pt idx="2999">
                  <c:v>41722.917939814812</c:v>
                </c:pt>
                <c:pt idx="3000">
                  <c:v>41722.93854166667</c:v>
                </c:pt>
                <c:pt idx="3001">
                  <c:v>41722.959375000013</c:v>
                </c:pt>
                <c:pt idx="3002">
                  <c:v>41722.980208333342</c:v>
                </c:pt>
                <c:pt idx="3003">
                  <c:v>41723.001273148213</c:v>
                </c:pt>
                <c:pt idx="3004">
                  <c:v>41723.021874999999</c:v>
                </c:pt>
                <c:pt idx="3005">
                  <c:v>41723.042939814812</c:v>
                </c:pt>
                <c:pt idx="3006">
                  <c:v>41723.063541666575</c:v>
                </c:pt>
                <c:pt idx="3007">
                  <c:v>41723.084375000013</c:v>
                </c:pt>
                <c:pt idx="3008">
                  <c:v>41723.105208333334</c:v>
                </c:pt>
                <c:pt idx="3009">
                  <c:v>41723.126041666575</c:v>
                </c:pt>
                <c:pt idx="3010">
                  <c:v>41723.146875000013</c:v>
                </c:pt>
                <c:pt idx="3011">
                  <c:v>41723.167708333182</c:v>
                </c:pt>
                <c:pt idx="3012">
                  <c:v>41723.18854166667</c:v>
                </c:pt>
                <c:pt idx="3013">
                  <c:v>41723.209374999999</c:v>
                </c:pt>
                <c:pt idx="3014">
                  <c:v>41723.230208333334</c:v>
                </c:pt>
                <c:pt idx="3015">
                  <c:v>41723.251041666575</c:v>
                </c:pt>
                <c:pt idx="3016">
                  <c:v>41723.272106481476</c:v>
                </c:pt>
                <c:pt idx="3017">
                  <c:v>41723.292708333182</c:v>
                </c:pt>
                <c:pt idx="3018">
                  <c:v>41723.31354166667</c:v>
                </c:pt>
                <c:pt idx="3019">
                  <c:v>41723.334375000013</c:v>
                </c:pt>
                <c:pt idx="3020">
                  <c:v>41723.355208333342</c:v>
                </c:pt>
                <c:pt idx="3021">
                  <c:v>41723.37604166667</c:v>
                </c:pt>
                <c:pt idx="3022">
                  <c:v>41723.396875000013</c:v>
                </c:pt>
                <c:pt idx="3023">
                  <c:v>41723.417708333334</c:v>
                </c:pt>
                <c:pt idx="3024">
                  <c:v>41723.43854166667</c:v>
                </c:pt>
                <c:pt idx="3025">
                  <c:v>41723.459375000013</c:v>
                </c:pt>
                <c:pt idx="3026">
                  <c:v>41723.480208333342</c:v>
                </c:pt>
                <c:pt idx="3027">
                  <c:v>41723.501041666575</c:v>
                </c:pt>
                <c:pt idx="3028">
                  <c:v>41723.521874999999</c:v>
                </c:pt>
                <c:pt idx="3029">
                  <c:v>41723.542708333334</c:v>
                </c:pt>
                <c:pt idx="3030">
                  <c:v>41723.563541666575</c:v>
                </c:pt>
                <c:pt idx="3031">
                  <c:v>41723.584375000013</c:v>
                </c:pt>
                <c:pt idx="3032">
                  <c:v>41723.605208333334</c:v>
                </c:pt>
                <c:pt idx="3033">
                  <c:v>41723.626041666575</c:v>
                </c:pt>
                <c:pt idx="3034">
                  <c:v>41723.646875000013</c:v>
                </c:pt>
                <c:pt idx="3035">
                  <c:v>41723.667708333182</c:v>
                </c:pt>
                <c:pt idx="3036">
                  <c:v>41723.68854166667</c:v>
                </c:pt>
                <c:pt idx="3037">
                  <c:v>41723.709374999999</c:v>
                </c:pt>
                <c:pt idx="3038">
                  <c:v>41723.730208333334</c:v>
                </c:pt>
                <c:pt idx="3039">
                  <c:v>41723.751041666575</c:v>
                </c:pt>
                <c:pt idx="3040">
                  <c:v>41723.771874999999</c:v>
                </c:pt>
                <c:pt idx="3041">
                  <c:v>41723.792708333182</c:v>
                </c:pt>
                <c:pt idx="3042">
                  <c:v>41723.81354166667</c:v>
                </c:pt>
                <c:pt idx="3043">
                  <c:v>41723.834375000013</c:v>
                </c:pt>
                <c:pt idx="3044">
                  <c:v>41723.855208333342</c:v>
                </c:pt>
                <c:pt idx="3045">
                  <c:v>41723.87604166667</c:v>
                </c:pt>
                <c:pt idx="3046">
                  <c:v>41723.896875000013</c:v>
                </c:pt>
                <c:pt idx="3047">
                  <c:v>41723.917708333334</c:v>
                </c:pt>
                <c:pt idx="3048">
                  <c:v>41723.93854166667</c:v>
                </c:pt>
                <c:pt idx="3049">
                  <c:v>41723.959375000013</c:v>
                </c:pt>
                <c:pt idx="3050">
                  <c:v>41723.980439814812</c:v>
                </c:pt>
                <c:pt idx="3051">
                  <c:v>41724.001273148213</c:v>
                </c:pt>
                <c:pt idx="3052">
                  <c:v>41724.021874999999</c:v>
                </c:pt>
                <c:pt idx="3053">
                  <c:v>41724.042708333334</c:v>
                </c:pt>
                <c:pt idx="3054">
                  <c:v>41724.063541666575</c:v>
                </c:pt>
                <c:pt idx="3055">
                  <c:v>41724.084375000013</c:v>
                </c:pt>
                <c:pt idx="3056">
                  <c:v>41724.105208333334</c:v>
                </c:pt>
                <c:pt idx="3057">
                  <c:v>41724.126041666575</c:v>
                </c:pt>
                <c:pt idx="3058">
                  <c:v>41724.146875000013</c:v>
                </c:pt>
                <c:pt idx="3059">
                  <c:v>41724.167708333182</c:v>
                </c:pt>
                <c:pt idx="3060">
                  <c:v>41724.18854166667</c:v>
                </c:pt>
                <c:pt idx="3061">
                  <c:v>41724.209374999999</c:v>
                </c:pt>
                <c:pt idx="3062">
                  <c:v>41724.230208333334</c:v>
                </c:pt>
                <c:pt idx="3063">
                  <c:v>41724.251041666575</c:v>
                </c:pt>
                <c:pt idx="3064">
                  <c:v>41724.272106481476</c:v>
                </c:pt>
                <c:pt idx="3065">
                  <c:v>41724.292939814804</c:v>
                </c:pt>
                <c:pt idx="3066">
                  <c:v>41724.313773148213</c:v>
                </c:pt>
                <c:pt idx="3067">
                  <c:v>41724.334606481483</c:v>
                </c:pt>
                <c:pt idx="3068">
                  <c:v>41724.355439814812</c:v>
                </c:pt>
                <c:pt idx="3069">
                  <c:v>41724.37604166667</c:v>
                </c:pt>
                <c:pt idx="3070">
                  <c:v>41724.396875000013</c:v>
                </c:pt>
                <c:pt idx="3071">
                  <c:v>41724.417708333334</c:v>
                </c:pt>
                <c:pt idx="3072">
                  <c:v>41724.43854166667</c:v>
                </c:pt>
                <c:pt idx="3073">
                  <c:v>41724.459375000013</c:v>
                </c:pt>
                <c:pt idx="3074">
                  <c:v>41724.480208333342</c:v>
                </c:pt>
                <c:pt idx="3075">
                  <c:v>41724.501041666575</c:v>
                </c:pt>
                <c:pt idx="3076">
                  <c:v>41724.522106481476</c:v>
                </c:pt>
                <c:pt idx="3077">
                  <c:v>41724.542708333334</c:v>
                </c:pt>
                <c:pt idx="3078">
                  <c:v>41724.563773148147</c:v>
                </c:pt>
                <c:pt idx="3079">
                  <c:v>41724.584606481483</c:v>
                </c:pt>
                <c:pt idx="3080">
                  <c:v>41724.605439814804</c:v>
                </c:pt>
                <c:pt idx="3081">
                  <c:v>41724.647106481476</c:v>
                </c:pt>
                <c:pt idx="3082">
                  <c:v>41724.667939814804</c:v>
                </c:pt>
                <c:pt idx="3083">
                  <c:v>41724.688773148213</c:v>
                </c:pt>
                <c:pt idx="3084">
                  <c:v>41724.709606481476</c:v>
                </c:pt>
                <c:pt idx="3085">
                  <c:v>41724.730439814804</c:v>
                </c:pt>
                <c:pt idx="3086">
                  <c:v>41724.751041666575</c:v>
                </c:pt>
                <c:pt idx="3087">
                  <c:v>41724.771874999999</c:v>
                </c:pt>
                <c:pt idx="3088">
                  <c:v>41724.792939814804</c:v>
                </c:pt>
                <c:pt idx="3089">
                  <c:v>41724.813773148213</c:v>
                </c:pt>
                <c:pt idx="3090">
                  <c:v>41724.834606481483</c:v>
                </c:pt>
                <c:pt idx="3091">
                  <c:v>41724.855439814812</c:v>
                </c:pt>
                <c:pt idx="3092">
                  <c:v>41724.876273148329</c:v>
                </c:pt>
                <c:pt idx="3093">
                  <c:v>41724.896875000013</c:v>
                </c:pt>
                <c:pt idx="3094">
                  <c:v>41724.917939814812</c:v>
                </c:pt>
                <c:pt idx="3095">
                  <c:v>41724.938773148213</c:v>
                </c:pt>
                <c:pt idx="3096">
                  <c:v>41724.959606481483</c:v>
                </c:pt>
                <c:pt idx="3097">
                  <c:v>41724.980439814812</c:v>
                </c:pt>
                <c:pt idx="3098">
                  <c:v>41725.001273148213</c:v>
                </c:pt>
                <c:pt idx="3099">
                  <c:v>41725.022106481476</c:v>
                </c:pt>
                <c:pt idx="3100">
                  <c:v>41725.042939814812</c:v>
                </c:pt>
                <c:pt idx="3101">
                  <c:v>41725.063773148147</c:v>
                </c:pt>
                <c:pt idx="3102">
                  <c:v>41725.084606481483</c:v>
                </c:pt>
                <c:pt idx="3103">
                  <c:v>41725.105439814804</c:v>
                </c:pt>
                <c:pt idx="3104">
                  <c:v>41725.126273148213</c:v>
                </c:pt>
                <c:pt idx="3105">
                  <c:v>41725.147106481476</c:v>
                </c:pt>
                <c:pt idx="3106">
                  <c:v>41725.167939814804</c:v>
                </c:pt>
                <c:pt idx="3107">
                  <c:v>41725.188773148213</c:v>
                </c:pt>
                <c:pt idx="3108">
                  <c:v>41725.209374999999</c:v>
                </c:pt>
                <c:pt idx="3109">
                  <c:v>41725.230208333334</c:v>
                </c:pt>
                <c:pt idx="3110">
                  <c:v>41725.251041666575</c:v>
                </c:pt>
                <c:pt idx="3111">
                  <c:v>41725.271874999999</c:v>
                </c:pt>
                <c:pt idx="3112">
                  <c:v>41725.292939814804</c:v>
                </c:pt>
                <c:pt idx="3113">
                  <c:v>41725.31354166667</c:v>
                </c:pt>
                <c:pt idx="3114">
                  <c:v>41725.334606481483</c:v>
                </c:pt>
                <c:pt idx="3115">
                  <c:v>41725.355439814812</c:v>
                </c:pt>
                <c:pt idx="3116">
                  <c:v>41725.376273148329</c:v>
                </c:pt>
                <c:pt idx="3117">
                  <c:v>41725.397106481476</c:v>
                </c:pt>
                <c:pt idx="3118">
                  <c:v>41725.417939814812</c:v>
                </c:pt>
                <c:pt idx="3119">
                  <c:v>41725.438773148213</c:v>
                </c:pt>
                <c:pt idx="3120">
                  <c:v>41725.459606481483</c:v>
                </c:pt>
                <c:pt idx="3121">
                  <c:v>41725.480439814812</c:v>
                </c:pt>
                <c:pt idx="3122">
                  <c:v>41725.501273148213</c:v>
                </c:pt>
                <c:pt idx="3123">
                  <c:v>41725.521909722185</c:v>
                </c:pt>
                <c:pt idx="3124">
                  <c:v>41725.542939814812</c:v>
                </c:pt>
                <c:pt idx="3125">
                  <c:v>41725.563541666575</c:v>
                </c:pt>
                <c:pt idx="3126">
                  <c:v>41725.584375000013</c:v>
                </c:pt>
                <c:pt idx="3127">
                  <c:v>41725.605439814804</c:v>
                </c:pt>
                <c:pt idx="3128">
                  <c:v>41725.626192129625</c:v>
                </c:pt>
                <c:pt idx="3129">
                  <c:v>41725.647106481476</c:v>
                </c:pt>
                <c:pt idx="3130">
                  <c:v>41725.667939814804</c:v>
                </c:pt>
                <c:pt idx="3131">
                  <c:v>41725.688773148213</c:v>
                </c:pt>
                <c:pt idx="3132">
                  <c:v>41725.709606481476</c:v>
                </c:pt>
                <c:pt idx="3133">
                  <c:v>41725.730439814804</c:v>
                </c:pt>
                <c:pt idx="3134">
                  <c:v>41725.751273148213</c:v>
                </c:pt>
                <c:pt idx="3135">
                  <c:v>41725.772106481476</c:v>
                </c:pt>
                <c:pt idx="3136">
                  <c:v>41725.792939814804</c:v>
                </c:pt>
                <c:pt idx="3137">
                  <c:v>41725.813773148213</c:v>
                </c:pt>
                <c:pt idx="3138">
                  <c:v>41725.834606481483</c:v>
                </c:pt>
                <c:pt idx="3139">
                  <c:v>41725.855439814812</c:v>
                </c:pt>
                <c:pt idx="3140">
                  <c:v>41725.876273148329</c:v>
                </c:pt>
                <c:pt idx="3141">
                  <c:v>41725.897106481476</c:v>
                </c:pt>
                <c:pt idx="3142">
                  <c:v>41725.917939814812</c:v>
                </c:pt>
                <c:pt idx="3143">
                  <c:v>41725.938773148213</c:v>
                </c:pt>
                <c:pt idx="3144">
                  <c:v>41725.959375000013</c:v>
                </c:pt>
                <c:pt idx="3145">
                  <c:v>41725.980208333342</c:v>
                </c:pt>
                <c:pt idx="3146">
                  <c:v>41726.001273148213</c:v>
                </c:pt>
                <c:pt idx="3147">
                  <c:v>41726.021874999999</c:v>
                </c:pt>
                <c:pt idx="3148">
                  <c:v>41726.042708333334</c:v>
                </c:pt>
                <c:pt idx="3149">
                  <c:v>41726.063541666575</c:v>
                </c:pt>
                <c:pt idx="3150">
                  <c:v>41726.084375000013</c:v>
                </c:pt>
                <c:pt idx="3151">
                  <c:v>41726.105208333334</c:v>
                </c:pt>
                <c:pt idx="3152">
                  <c:v>41726.126041666575</c:v>
                </c:pt>
                <c:pt idx="3153">
                  <c:v>41726.146875000013</c:v>
                </c:pt>
                <c:pt idx="3154">
                  <c:v>41726.167708333182</c:v>
                </c:pt>
                <c:pt idx="3155">
                  <c:v>41726.18854166667</c:v>
                </c:pt>
                <c:pt idx="3156">
                  <c:v>41726.209374999999</c:v>
                </c:pt>
                <c:pt idx="3157">
                  <c:v>41726.230208333334</c:v>
                </c:pt>
                <c:pt idx="3158">
                  <c:v>41726.251041666575</c:v>
                </c:pt>
                <c:pt idx="3159">
                  <c:v>41726.271874999999</c:v>
                </c:pt>
                <c:pt idx="3160">
                  <c:v>41726.292939814804</c:v>
                </c:pt>
                <c:pt idx="3161">
                  <c:v>41726.313773148213</c:v>
                </c:pt>
                <c:pt idx="3162">
                  <c:v>41726.334606481483</c:v>
                </c:pt>
                <c:pt idx="3163">
                  <c:v>41726.355439814812</c:v>
                </c:pt>
                <c:pt idx="3164">
                  <c:v>41726.376273148329</c:v>
                </c:pt>
                <c:pt idx="3165">
                  <c:v>41726.397106481476</c:v>
                </c:pt>
                <c:pt idx="3166">
                  <c:v>41726.417939814812</c:v>
                </c:pt>
                <c:pt idx="3167">
                  <c:v>41726.438773148213</c:v>
                </c:pt>
                <c:pt idx="3168">
                  <c:v>41726.459606481483</c:v>
                </c:pt>
                <c:pt idx="3169">
                  <c:v>41726.480439814812</c:v>
                </c:pt>
                <c:pt idx="3170">
                  <c:v>41726.501273148213</c:v>
                </c:pt>
                <c:pt idx="3171">
                  <c:v>41726.522106481476</c:v>
                </c:pt>
                <c:pt idx="3172">
                  <c:v>41726.542939814812</c:v>
                </c:pt>
                <c:pt idx="3173">
                  <c:v>41726.563773148147</c:v>
                </c:pt>
                <c:pt idx="3174">
                  <c:v>41726.584606481483</c:v>
                </c:pt>
                <c:pt idx="3175">
                  <c:v>41726.606238426102</c:v>
                </c:pt>
                <c:pt idx="3176">
                  <c:v>41726.626273148213</c:v>
                </c:pt>
                <c:pt idx="3177">
                  <c:v>41726.647106481476</c:v>
                </c:pt>
                <c:pt idx="3178">
                  <c:v>41726.667939814804</c:v>
                </c:pt>
                <c:pt idx="3179">
                  <c:v>41726.688773148213</c:v>
                </c:pt>
                <c:pt idx="3180">
                  <c:v>41726.709374999999</c:v>
                </c:pt>
                <c:pt idx="3181">
                  <c:v>41726.730208333334</c:v>
                </c:pt>
                <c:pt idx="3182">
                  <c:v>41726.751041666575</c:v>
                </c:pt>
                <c:pt idx="3183">
                  <c:v>41726.771874999999</c:v>
                </c:pt>
                <c:pt idx="3184">
                  <c:v>41726.792708333182</c:v>
                </c:pt>
                <c:pt idx="3185">
                  <c:v>41726.81354166667</c:v>
                </c:pt>
                <c:pt idx="3186">
                  <c:v>41726.834606481483</c:v>
                </c:pt>
                <c:pt idx="3187">
                  <c:v>41726.855208333342</c:v>
                </c:pt>
                <c:pt idx="3188">
                  <c:v>41726.87604166667</c:v>
                </c:pt>
                <c:pt idx="3189">
                  <c:v>41726.896875000013</c:v>
                </c:pt>
                <c:pt idx="3190">
                  <c:v>41726.917708333334</c:v>
                </c:pt>
                <c:pt idx="3191">
                  <c:v>41726.93854166667</c:v>
                </c:pt>
                <c:pt idx="3192">
                  <c:v>41726.959375000013</c:v>
                </c:pt>
                <c:pt idx="3193">
                  <c:v>41726.980208333342</c:v>
                </c:pt>
                <c:pt idx="3194">
                  <c:v>41727.001273148213</c:v>
                </c:pt>
                <c:pt idx="3195">
                  <c:v>41727.021874999999</c:v>
                </c:pt>
                <c:pt idx="3196">
                  <c:v>41727.042708333334</c:v>
                </c:pt>
                <c:pt idx="3197">
                  <c:v>41727.063541666575</c:v>
                </c:pt>
                <c:pt idx="3198">
                  <c:v>41727.084606481483</c:v>
                </c:pt>
                <c:pt idx="3199">
                  <c:v>41727.105208333334</c:v>
                </c:pt>
                <c:pt idx="3200">
                  <c:v>41727.126273148213</c:v>
                </c:pt>
                <c:pt idx="3201">
                  <c:v>41727.147106481476</c:v>
                </c:pt>
                <c:pt idx="3202">
                  <c:v>41727.167708333182</c:v>
                </c:pt>
                <c:pt idx="3203">
                  <c:v>41727.188773148213</c:v>
                </c:pt>
                <c:pt idx="3204">
                  <c:v>41727.209606481476</c:v>
                </c:pt>
                <c:pt idx="3205">
                  <c:v>41727.230439814804</c:v>
                </c:pt>
                <c:pt idx="3206">
                  <c:v>41727.251273148213</c:v>
                </c:pt>
                <c:pt idx="3207">
                  <c:v>41727.271874999999</c:v>
                </c:pt>
                <c:pt idx="3208">
                  <c:v>41727.292708333182</c:v>
                </c:pt>
                <c:pt idx="3209">
                  <c:v>41727.313773148213</c:v>
                </c:pt>
                <c:pt idx="3210">
                  <c:v>41727.334479166668</c:v>
                </c:pt>
                <c:pt idx="3211">
                  <c:v>41727.355347222219</c:v>
                </c:pt>
                <c:pt idx="3212">
                  <c:v>41727.376273148329</c:v>
                </c:pt>
                <c:pt idx="3213">
                  <c:v>41727.397071759224</c:v>
                </c:pt>
                <c:pt idx="3214">
                  <c:v>41727.417939814812</c:v>
                </c:pt>
                <c:pt idx="3215">
                  <c:v>41727.438773148213</c:v>
                </c:pt>
                <c:pt idx="3216">
                  <c:v>41727.459606481483</c:v>
                </c:pt>
                <c:pt idx="3217">
                  <c:v>41727.480208333342</c:v>
                </c:pt>
                <c:pt idx="3218">
                  <c:v>41727.501273148213</c:v>
                </c:pt>
                <c:pt idx="3219">
                  <c:v>41727.522106481476</c:v>
                </c:pt>
                <c:pt idx="3220">
                  <c:v>41727.542939814812</c:v>
                </c:pt>
                <c:pt idx="3221">
                  <c:v>41727.563773148147</c:v>
                </c:pt>
                <c:pt idx="3222">
                  <c:v>41727.584606481483</c:v>
                </c:pt>
                <c:pt idx="3223">
                  <c:v>41727.605439814804</c:v>
                </c:pt>
                <c:pt idx="3224">
                  <c:v>41727.626273148213</c:v>
                </c:pt>
                <c:pt idx="3225">
                  <c:v>41727.647106481476</c:v>
                </c:pt>
                <c:pt idx="3226">
                  <c:v>41727.667708333182</c:v>
                </c:pt>
                <c:pt idx="3227">
                  <c:v>41727.68854166667</c:v>
                </c:pt>
                <c:pt idx="3228">
                  <c:v>41727.709606481476</c:v>
                </c:pt>
                <c:pt idx="3229">
                  <c:v>41727.730439814804</c:v>
                </c:pt>
                <c:pt idx="3230">
                  <c:v>41727.751273148213</c:v>
                </c:pt>
                <c:pt idx="3231">
                  <c:v>41727.772106481476</c:v>
                </c:pt>
                <c:pt idx="3232">
                  <c:v>41727.792939814804</c:v>
                </c:pt>
                <c:pt idx="3233">
                  <c:v>41727.813773148213</c:v>
                </c:pt>
                <c:pt idx="3234">
                  <c:v>41727.834606481483</c:v>
                </c:pt>
                <c:pt idx="3235">
                  <c:v>41727.855439814812</c:v>
                </c:pt>
                <c:pt idx="3236">
                  <c:v>41727.876273148329</c:v>
                </c:pt>
                <c:pt idx="3237">
                  <c:v>41727.897106481476</c:v>
                </c:pt>
                <c:pt idx="3238">
                  <c:v>41727.917939814812</c:v>
                </c:pt>
                <c:pt idx="3239">
                  <c:v>41727.938773148213</c:v>
                </c:pt>
                <c:pt idx="3240">
                  <c:v>41727.959606481483</c:v>
                </c:pt>
                <c:pt idx="3241">
                  <c:v>41727.980439814812</c:v>
                </c:pt>
                <c:pt idx="3242">
                  <c:v>41728.001273148213</c:v>
                </c:pt>
                <c:pt idx="3243">
                  <c:v>41728.021874999999</c:v>
                </c:pt>
                <c:pt idx="3244">
                  <c:v>41728.042708333334</c:v>
                </c:pt>
                <c:pt idx="3245">
                  <c:v>41728.063541666575</c:v>
                </c:pt>
                <c:pt idx="3246">
                  <c:v>41728.084375000013</c:v>
                </c:pt>
                <c:pt idx="3247">
                  <c:v>41728.105208333334</c:v>
                </c:pt>
                <c:pt idx="3248">
                  <c:v>41728.126041666575</c:v>
                </c:pt>
                <c:pt idx="3249">
                  <c:v>41728.146875000013</c:v>
                </c:pt>
                <c:pt idx="3250">
                  <c:v>41728.167708333182</c:v>
                </c:pt>
                <c:pt idx="3251">
                  <c:v>41728.18854166667</c:v>
                </c:pt>
                <c:pt idx="3252">
                  <c:v>41728.209374999999</c:v>
                </c:pt>
                <c:pt idx="3253">
                  <c:v>41728.230208333334</c:v>
                </c:pt>
                <c:pt idx="3254">
                  <c:v>41728.251041666575</c:v>
                </c:pt>
                <c:pt idx="3255">
                  <c:v>41728.271874999999</c:v>
                </c:pt>
                <c:pt idx="3256">
                  <c:v>41728.292708333182</c:v>
                </c:pt>
                <c:pt idx="3257">
                  <c:v>41728.313773148213</c:v>
                </c:pt>
                <c:pt idx="3258">
                  <c:v>41728.334606481483</c:v>
                </c:pt>
                <c:pt idx="3259">
                  <c:v>41728.355439814812</c:v>
                </c:pt>
                <c:pt idx="3260">
                  <c:v>41728.376273148329</c:v>
                </c:pt>
                <c:pt idx="3261">
                  <c:v>41728.396875000013</c:v>
                </c:pt>
                <c:pt idx="3262">
                  <c:v>41728.417939814812</c:v>
                </c:pt>
                <c:pt idx="3263">
                  <c:v>41728.438773148213</c:v>
                </c:pt>
                <c:pt idx="3264">
                  <c:v>41728.459375000013</c:v>
                </c:pt>
                <c:pt idx="3265">
                  <c:v>41728.480439814812</c:v>
                </c:pt>
                <c:pt idx="3266">
                  <c:v>41728.501041666575</c:v>
                </c:pt>
                <c:pt idx="3267">
                  <c:v>41728.522106481476</c:v>
                </c:pt>
                <c:pt idx="3268">
                  <c:v>41728.542708333334</c:v>
                </c:pt>
                <c:pt idx="3269">
                  <c:v>41728.563773148147</c:v>
                </c:pt>
                <c:pt idx="3270">
                  <c:v>41728.584606481483</c:v>
                </c:pt>
                <c:pt idx="3271">
                  <c:v>41728.605439814804</c:v>
                </c:pt>
                <c:pt idx="3272">
                  <c:v>41728.626273148213</c:v>
                </c:pt>
                <c:pt idx="3273">
                  <c:v>41728.647106481476</c:v>
                </c:pt>
                <c:pt idx="3274">
                  <c:v>41728.667939814804</c:v>
                </c:pt>
                <c:pt idx="3275">
                  <c:v>41728.688773148213</c:v>
                </c:pt>
                <c:pt idx="3276">
                  <c:v>41728.709374999999</c:v>
                </c:pt>
                <c:pt idx="3277">
                  <c:v>41728.730439814804</c:v>
                </c:pt>
                <c:pt idx="3278">
                  <c:v>41728.751273148213</c:v>
                </c:pt>
                <c:pt idx="3279">
                  <c:v>41728.772106481476</c:v>
                </c:pt>
                <c:pt idx="3280">
                  <c:v>41728.792939814804</c:v>
                </c:pt>
                <c:pt idx="3281">
                  <c:v>41728.813773148213</c:v>
                </c:pt>
                <c:pt idx="3282">
                  <c:v>41728.834606481483</c:v>
                </c:pt>
                <c:pt idx="3283">
                  <c:v>41728.855439814812</c:v>
                </c:pt>
                <c:pt idx="3284">
                  <c:v>41728.876273148329</c:v>
                </c:pt>
                <c:pt idx="3285">
                  <c:v>41728.897106481476</c:v>
                </c:pt>
                <c:pt idx="3286">
                  <c:v>41728.917939814812</c:v>
                </c:pt>
                <c:pt idx="3287">
                  <c:v>41728.938773148213</c:v>
                </c:pt>
                <c:pt idx="3288">
                  <c:v>41728.959606481483</c:v>
                </c:pt>
                <c:pt idx="3289">
                  <c:v>41728.980439814812</c:v>
                </c:pt>
                <c:pt idx="3290">
                  <c:v>41729.001273148213</c:v>
                </c:pt>
                <c:pt idx="3291">
                  <c:v>41729.021874999999</c:v>
                </c:pt>
                <c:pt idx="3292">
                  <c:v>41729.042708333334</c:v>
                </c:pt>
                <c:pt idx="3293">
                  <c:v>41729.063541666575</c:v>
                </c:pt>
                <c:pt idx="3294">
                  <c:v>41729.084375000013</c:v>
                </c:pt>
                <c:pt idx="3295">
                  <c:v>41729.105208333334</c:v>
                </c:pt>
                <c:pt idx="3296">
                  <c:v>41729.126041666575</c:v>
                </c:pt>
                <c:pt idx="3297">
                  <c:v>41729.146875000013</c:v>
                </c:pt>
                <c:pt idx="3298">
                  <c:v>41729.167708333182</c:v>
                </c:pt>
                <c:pt idx="3299">
                  <c:v>41729.18854166667</c:v>
                </c:pt>
                <c:pt idx="3300">
                  <c:v>41729.209374999999</c:v>
                </c:pt>
                <c:pt idx="3301">
                  <c:v>41729.230208333334</c:v>
                </c:pt>
                <c:pt idx="3302">
                  <c:v>41729.251041666575</c:v>
                </c:pt>
                <c:pt idx="3303">
                  <c:v>41729.271874999999</c:v>
                </c:pt>
                <c:pt idx="3304">
                  <c:v>41729.292939814804</c:v>
                </c:pt>
                <c:pt idx="3305">
                  <c:v>41729.313773148213</c:v>
                </c:pt>
                <c:pt idx="3306">
                  <c:v>41729.334467592591</c:v>
                </c:pt>
                <c:pt idx="3307">
                  <c:v>41729.355439814812</c:v>
                </c:pt>
                <c:pt idx="3308">
                  <c:v>41729.376273148329</c:v>
                </c:pt>
                <c:pt idx="3309">
                  <c:v>41729.397106481476</c:v>
                </c:pt>
                <c:pt idx="3310">
                  <c:v>41729.417939814812</c:v>
                </c:pt>
                <c:pt idx="3311">
                  <c:v>41729.438773148213</c:v>
                </c:pt>
                <c:pt idx="3312">
                  <c:v>41729.459375000013</c:v>
                </c:pt>
                <c:pt idx="3313">
                  <c:v>41729.480208333342</c:v>
                </c:pt>
                <c:pt idx="3314">
                  <c:v>41729.501041666575</c:v>
                </c:pt>
                <c:pt idx="3315">
                  <c:v>41729.522106481476</c:v>
                </c:pt>
                <c:pt idx="3316">
                  <c:v>41729.542939814812</c:v>
                </c:pt>
                <c:pt idx="3317">
                  <c:v>41729.563541666575</c:v>
                </c:pt>
                <c:pt idx="3318">
                  <c:v>41729.584375000013</c:v>
                </c:pt>
                <c:pt idx="3319">
                  <c:v>41729.605208333334</c:v>
                </c:pt>
                <c:pt idx="3320">
                  <c:v>41729.626041666575</c:v>
                </c:pt>
                <c:pt idx="3321">
                  <c:v>41729.647106481476</c:v>
                </c:pt>
                <c:pt idx="3322">
                  <c:v>41729.667939814804</c:v>
                </c:pt>
                <c:pt idx="3323">
                  <c:v>41729.688773148213</c:v>
                </c:pt>
                <c:pt idx="3324">
                  <c:v>41729.709606481476</c:v>
                </c:pt>
                <c:pt idx="3325">
                  <c:v>41729.730439814804</c:v>
                </c:pt>
                <c:pt idx="3326">
                  <c:v>41729.751273148213</c:v>
                </c:pt>
                <c:pt idx="3327">
                  <c:v>41729.772106481476</c:v>
                </c:pt>
                <c:pt idx="3328">
                  <c:v>41729.792939814804</c:v>
                </c:pt>
                <c:pt idx="3329">
                  <c:v>41729.813773148213</c:v>
                </c:pt>
                <c:pt idx="3330">
                  <c:v>41729.834606481483</c:v>
                </c:pt>
                <c:pt idx="3331">
                  <c:v>41729.855439814812</c:v>
                </c:pt>
                <c:pt idx="3332">
                  <c:v>41729.876273148329</c:v>
                </c:pt>
                <c:pt idx="3333">
                  <c:v>41729.897106481476</c:v>
                </c:pt>
                <c:pt idx="3334">
                  <c:v>41729.917939814812</c:v>
                </c:pt>
                <c:pt idx="3335">
                  <c:v>41729.938773148213</c:v>
                </c:pt>
                <c:pt idx="3336">
                  <c:v>41729.959606481483</c:v>
                </c:pt>
                <c:pt idx="3337">
                  <c:v>41729.980439814812</c:v>
                </c:pt>
                <c:pt idx="3338">
                  <c:v>41730.001273148213</c:v>
                </c:pt>
                <c:pt idx="3339">
                  <c:v>41730.022106481476</c:v>
                </c:pt>
                <c:pt idx="3340">
                  <c:v>41730.042708333334</c:v>
                </c:pt>
                <c:pt idx="3341">
                  <c:v>41730.063541666575</c:v>
                </c:pt>
                <c:pt idx="3342">
                  <c:v>41730.084375000013</c:v>
                </c:pt>
                <c:pt idx="3343">
                  <c:v>41730.105208333334</c:v>
                </c:pt>
                <c:pt idx="3344">
                  <c:v>41730.126041666575</c:v>
                </c:pt>
                <c:pt idx="3345">
                  <c:v>41730.146875000013</c:v>
                </c:pt>
                <c:pt idx="3346">
                  <c:v>41730.167708333182</c:v>
                </c:pt>
                <c:pt idx="3347">
                  <c:v>41730.18854166667</c:v>
                </c:pt>
                <c:pt idx="3348">
                  <c:v>41730.209374999999</c:v>
                </c:pt>
                <c:pt idx="3349">
                  <c:v>41730.230208333334</c:v>
                </c:pt>
                <c:pt idx="3350">
                  <c:v>41730.251273148213</c:v>
                </c:pt>
                <c:pt idx="3351">
                  <c:v>41730.271874999999</c:v>
                </c:pt>
                <c:pt idx="3352">
                  <c:v>41730.292939814804</c:v>
                </c:pt>
                <c:pt idx="3353">
                  <c:v>41730.313773148213</c:v>
                </c:pt>
                <c:pt idx="3354">
                  <c:v>41730.334606481483</c:v>
                </c:pt>
                <c:pt idx="3355">
                  <c:v>41730.355439814812</c:v>
                </c:pt>
                <c:pt idx="3356">
                  <c:v>41730.376273148329</c:v>
                </c:pt>
                <c:pt idx="3357">
                  <c:v>41730.396875000013</c:v>
                </c:pt>
                <c:pt idx="3358">
                  <c:v>41730.417939814812</c:v>
                </c:pt>
                <c:pt idx="3359">
                  <c:v>41730.43854166667</c:v>
                </c:pt>
                <c:pt idx="3360">
                  <c:v>41730.459606481483</c:v>
                </c:pt>
                <c:pt idx="3361">
                  <c:v>41730.480208333342</c:v>
                </c:pt>
                <c:pt idx="3362">
                  <c:v>41730.501273148213</c:v>
                </c:pt>
                <c:pt idx="3363">
                  <c:v>41730.522106481476</c:v>
                </c:pt>
                <c:pt idx="3364">
                  <c:v>41730.542708333334</c:v>
                </c:pt>
                <c:pt idx="3365">
                  <c:v>41730.563773148147</c:v>
                </c:pt>
                <c:pt idx="3366">
                  <c:v>41730.584560185183</c:v>
                </c:pt>
                <c:pt idx="3367">
                  <c:v>41730.605439814804</c:v>
                </c:pt>
                <c:pt idx="3368">
                  <c:v>41730.626041666575</c:v>
                </c:pt>
                <c:pt idx="3369">
                  <c:v>41730.647106481476</c:v>
                </c:pt>
                <c:pt idx="3370">
                  <c:v>41730.667939814804</c:v>
                </c:pt>
                <c:pt idx="3371">
                  <c:v>41730.688773148213</c:v>
                </c:pt>
                <c:pt idx="3372">
                  <c:v>41730.709374999999</c:v>
                </c:pt>
                <c:pt idx="3373">
                  <c:v>41730.730439814804</c:v>
                </c:pt>
                <c:pt idx="3374">
                  <c:v>41730.751273148213</c:v>
                </c:pt>
                <c:pt idx="3375">
                  <c:v>41730.772106481476</c:v>
                </c:pt>
                <c:pt idx="3376">
                  <c:v>41730.792939814804</c:v>
                </c:pt>
                <c:pt idx="3377">
                  <c:v>41730.813773148213</c:v>
                </c:pt>
                <c:pt idx="3378">
                  <c:v>41730.834606481483</c:v>
                </c:pt>
                <c:pt idx="3379">
                  <c:v>41730.855439814812</c:v>
                </c:pt>
                <c:pt idx="3380">
                  <c:v>41730.876273148329</c:v>
                </c:pt>
                <c:pt idx="3381">
                  <c:v>41730.897106481476</c:v>
                </c:pt>
                <c:pt idx="3382">
                  <c:v>41730.917939814812</c:v>
                </c:pt>
                <c:pt idx="3383">
                  <c:v>41730.938773148213</c:v>
                </c:pt>
                <c:pt idx="3384">
                  <c:v>41730.959606481483</c:v>
                </c:pt>
                <c:pt idx="3385">
                  <c:v>41730.980439814812</c:v>
                </c:pt>
                <c:pt idx="3386">
                  <c:v>41731.001273148213</c:v>
                </c:pt>
                <c:pt idx="3387">
                  <c:v>41731.022106481476</c:v>
                </c:pt>
                <c:pt idx="3388">
                  <c:v>41731.042939814812</c:v>
                </c:pt>
                <c:pt idx="3389">
                  <c:v>41731.063541666575</c:v>
                </c:pt>
                <c:pt idx="3390">
                  <c:v>41731.084375000013</c:v>
                </c:pt>
                <c:pt idx="3391">
                  <c:v>41731.105208333334</c:v>
                </c:pt>
                <c:pt idx="3392">
                  <c:v>41731.126041666575</c:v>
                </c:pt>
                <c:pt idx="3393">
                  <c:v>41731.146875000013</c:v>
                </c:pt>
                <c:pt idx="3394">
                  <c:v>41731.167939814804</c:v>
                </c:pt>
                <c:pt idx="3395">
                  <c:v>41731.18854166667</c:v>
                </c:pt>
                <c:pt idx="3396">
                  <c:v>41731.209374999999</c:v>
                </c:pt>
                <c:pt idx="3397">
                  <c:v>41731.230208333334</c:v>
                </c:pt>
                <c:pt idx="3398">
                  <c:v>41731.251041666575</c:v>
                </c:pt>
                <c:pt idx="3399">
                  <c:v>41731.271874999999</c:v>
                </c:pt>
                <c:pt idx="3400">
                  <c:v>41731.292939814804</c:v>
                </c:pt>
                <c:pt idx="3401">
                  <c:v>41731.313773148213</c:v>
                </c:pt>
                <c:pt idx="3402">
                  <c:v>41731.334606481483</c:v>
                </c:pt>
                <c:pt idx="3403">
                  <c:v>41731.355439814812</c:v>
                </c:pt>
                <c:pt idx="3404">
                  <c:v>41731.376273148329</c:v>
                </c:pt>
                <c:pt idx="3405">
                  <c:v>41731.397106481476</c:v>
                </c:pt>
                <c:pt idx="3406">
                  <c:v>41731.417708333334</c:v>
                </c:pt>
                <c:pt idx="3407">
                  <c:v>41731.438773148213</c:v>
                </c:pt>
                <c:pt idx="3408">
                  <c:v>41731.459606481483</c:v>
                </c:pt>
                <c:pt idx="3409">
                  <c:v>41731.480439814812</c:v>
                </c:pt>
                <c:pt idx="3410">
                  <c:v>41731.501041666575</c:v>
                </c:pt>
                <c:pt idx="3411">
                  <c:v>41731.521874999999</c:v>
                </c:pt>
                <c:pt idx="3412">
                  <c:v>41731.542939814812</c:v>
                </c:pt>
                <c:pt idx="3413">
                  <c:v>41731.563541666575</c:v>
                </c:pt>
                <c:pt idx="3414">
                  <c:v>41731.584375000013</c:v>
                </c:pt>
                <c:pt idx="3415">
                  <c:v>41731.605208333334</c:v>
                </c:pt>
                <c:pt idx="3416">
                  <c:v>41731.626273148213</c:v>
                </c:pt>
                <c:pt idx="3417">
                  <c:v>41731.647106481476</c:v>
                </c:pt>
                <c:pt idx="3418">
                  <c:v>41731.667708333182</c:v>
                </c:pt>
                <c:pt idx="3419">
                  <c:v>41731.688773148213</c:v>
                </c:pt>
                <c:pt idx="3420">
                  <c:v>41731.709374999999</c:v>
                </c:pt>
                <c:pt idx="3421">
                  <c:v>41731.730439814804</c:v>
                </c:pt>
                <c:pt idx="3422">
                  <c:v>41731.751273148213</c:v>
                </c:pt>
                <c:pt idx="3423">
                  <c:v>41731.772106481476</c:v>
                </c:pt>
                <c:pt idx="3424">
                  <c:v>41731.792939814804</c:v>
                </c:pt>
                <c:pt idx="3425">
                  <c:v>41731.813773148213</c:v>
                </c:pt>
                <c:pt idx="3426">
                  <c:v>41731.834606481483</c:v>
                </c:pt>
                <c:pt idx="3427">
                  <c:v>41731.855439814812</c:v>
                </c:pt>
                <c:pt idx="3428">
                  <c:v>41731.876273148329</c:v>
                </c:pt>
                <c:pt idx="3429">
                  <c:v>41731.897106481476</c:v>
                </c:pt>
                <c:pt idx="3430">
                  <c:v>41731.917939814812</c:v>
                </c:pt>
                <c:pt idx="3431">
                  <c:v>41731.938773148213</c:v>
                </c:pt>
                <c:pt idx="3432">
                  <c:v>41731.959606481483</c:v>
                </c:pt>
                <c:pt idx="3433">
                  <c:v>41731.980439814812</c:v>
                </c:pt>
                <c:pt idx="3434">
                  <c:v>41732.001273148213</c:v>
                </c:pt>
                <c:pt idx="3435">
                  <c:v>41732.022106481476</c:v>
                </c:pt>
                <c:pt idx="3436">
                  <c:v>41732.042939814812</c:v>
                </c:pt>
                <c:pt idx="3437">
                  <c:v>41732.063773148147</c:v>
                </c:pt>
                <c:pt idx="3438">
                  <c:v>41732.084606481483</c:v>
                </c:pt>
                <c:pt idx="3439">
                  <c:v>41732.105208333334</c:v>
                </c:pt>
                <c:pt idx="3440">
                  <c:v>41732.126041666575</c:v>
                </c:pt>
                <c:pt idx="3441">
                  <c:v>41732.146875000013</c:v>
                </c:pt>
                <c:pt idx="3442">
                  <c:v>41732.167708333182</c:v>
                </c:pt>
                <c:pt idx="3443">
                  <c:v>41732.18854166667</c:v>
                </c:pt>
                <c:pt idx="3444">
                  <c:v>41732.209374999999</c:v>
                </c:pt>
                <c:pt idx="3445">
                  <c:v>41732.230208333334</c:v>
                </c:pt>
                <c:pt idx="3446">
                  <c:v>41732.251041666575</c:v>
                </c:pt>
                <c:pt idx="3447">
                  <c:v>41732.272106481476</c:v>
                </c:pt>
                <c:pt idx="3448">
                  <c:v>41732.292939814804</c:v>
                </c:pt>
                <c:pt idx="3449">
                  <c:v>41732.313773148213</c:v>
                </c:pt>
                <c:pt idx="3450">
                  <c:v>41732.334606481483</c:v>
                </c:pt>
                <c:pt idx="3451">
                  <c:v>41732.35535879642</c:v>
                </c:pt>
                <c:pt idx="3452">
                  <c:v>41732.376273148329</c:v>
                </c:pt>
                <c:pt idx="3453">
                  <c:v>41732.397071759224</c:v>
                </c:pt>
                <c:pt idx="3454">
                  <c:v>41732.438773148213</c:v>
                </c:pt>
                <c:pt idx="3455">
                  <c:v>41732.459606481483</c:v>
                </c:pt>
                <c:pt idx="3456">
                  <c:v>41732.480439814812</c:v>
                </c:pt>
                <c:pt idx="3457">
                  <c:v>41732.501273148213</c:v>
                </c:pt>
                <c:pt idx="3458">
                  <c:v>41732.522106481476</c:v>
                </c:pt>
                <c:pt idx="3459">
                  <c:v>41732.542708333334</c:v>
                </c:pt>
                <c:pt idx="3460">
                  <c:v>41732.563773148147</c:v>
                </c:pt>
                <c:pt idx="3461">
                  <c:v>41732.584375000013</c:v>
                </c:pt>
                <c:pt idx="3462">
                  <c:v>41732.605439814804</c:v>
                </c:pt>
                <c:pt idx="3463">
                  <c:v>41732.626041666575</c:v>
                </c:pt>
                <c:pt idx="3464">
                  <c:v>41732.647106481476</c:v>
                </c:pt>
                <c:pt idx="3465">
                  <c:v>41732.667939814804</c:v>
                </c:pt>
                <c:pt idx="3466">
                  <c:v>41732.688773148213</c:v>
                </c:pt>
                <c:pt idx="3467">
                  <c:v>41732.709374999999</c:v>
                </c:pt>
                <c:pt idx="3468">
                  <c:v>41732.730439814804</c:v>
                </c:pt>
                <c:pt idx="3469">
                  <c:v>41732.751273148213</c:v>
                </c:pt>
                <c:pt idx="3470">
                  <c:v>41732.772106481476</c:v>
                </c:pt>
                <c:pt idx="3471">
                  <c:v>41732.792939814804</c:v>
                </c:pt>
                <c:pt idx="3472">
                  <c:v>41732.813773148213</c:v>
                </c:pt>
                <c:pt idx="3473">
                  <c:v>41732.834606481483</c:v>
                </c:pt>
                <c:pt idx="3474">
                  <c:v>41732.855439814812</c:v>
                </c:pt>
                <c:pt idx="3475">
                  <c:v>41732.876273148329</c:v>
                </c:pt>
                <c:pt idx="3476">
                  <c:v>41732.897106481476</c:v>
                </c:pt>
                <c:pt idx="3477">
                  <c:v>41732.917939814812</c:v>
                </c:pt>
                <c:pt idx="3478">
                  <c:v>41732.938773148213</c:v>
                </c:pt>
                <c:pt idx="3479">
                  <c:v>41732.959606481483</c:v>
                </c:pt>
                <c:pt idx="3480">
                  <c:v>41732.980439814812</c:v>
                </c:pt>
                <c:pt idx="3481">
                  <c:v>41733.001273148213</c:v>
                </c:pt>
                <c:pt idx="3482">
                  <c:v>41733.022106481476</c:v>
                </c:pt>
                <c:pt idx="3483">
                  <c:v>41733.042939814812</c:v>
                </c:pt>
                <c:pt idx="3484">
                  <c:v>41733.063773148147</c:v>
                </c:pt>
                <c:pt idx="3485">
                  <c:v>41733.084606481483</c:v>
                </c:pt>
                <c:pt idx="3486">
                  <c:v>41733.105439814804</c:v>
                </c:pt>
                <c:pt idx="3487">
                  <c:v>41733.126273148213</c:v>
                </c:pt>
                <c:pt idx="3488">
                  <c:v>41733.146875000013</c:v>
                </c:pt>
                <c:pt idx="3489">
                  <c:v>41733.167939814804</c:v>
                </c:pt>
                <c:pt idx="3490">
                  <c:v>41733.18854166667</c:v>
                </c:pt>
                <c:pt idx="3491">
                  <c:v>41733.209374999999</c:v>
                </c:pt>
                <c:pt idx="3492">
                  <c:v>41733.230208333334</c:v>
                </c:pt>
                <c:pt idx="3493">
                  <c:v>41733.251041666575</c:v>
                </c:pt>
                <c:pt idx="3494">
                  <c:v>41733.271874999999</c:v>
                </c:pt>
                <c:pt idx="3495">
                  <c:v>41733.292708333182</c:v>
                </c:pt>
                <c:pt idx="3496">
                  <c:v>41733.31354166667</c:v>
                </c:pt>
                <c:pt idx="3497">
                  <c:v>41733.334375000013</c:v>
                </c:pt>
                <c:pt idx="3498">
                  <c:v>41733.355439814812</c:v>
                </c:pt>
                <c:pt idx="3499">
                  <c:v>41733.376273148329</c:v>
                </c:pt>
                <c:pt idx="3500">
                  <c:v>41733.397106481476</c:v>
                </c:pt>
                <c:pt idx="3501">
                  <c:v>41733.417766203704</c:v>
                </c:pt>
                <c:pt idx="3502">
                  <c:v>41733.438773148213</c:v>
                </c:pt>
                <c:pt idx="3503">
                  <c:v>41733.459606481483</c:v>
                </c:pt>
                <c:pt idx="3504">
                  <c:v>41733.480335648266</c:v>
                </c:pt>
                <c:pt idx="3505">
                  <c:v>41733.501041666575</c:v>
                </c:pt>
                <c:pt idx="3506">
                  <c:v>41733.522106481476</c:v>
                </c:pt>
                <c:pt idx="3507">
                  <c:v>41733.542939814812</c:v>
                </c:pt>
                <c:pt idx="3508">
                  <c:v>41733.563541666575</c:v>
                </c:pt>
                <c:pt idx="3509">
                  <c:v>41733.584375000013</c:v>
                </c:pt>
                <c:pt idx="3510">
                  <c:v>41733.605439814804</c:v>
                </c:pt>
                <c:pt idx="3511">
                  <c:v>41733.626273148213</c:v>
                </c:pt>
                <c:pt idx="3512">
                  <c:v>41733.647106481476</c:v>
                </c:pt>
                <c:pt idx="3513">
                  <c:v>41733.667708333182</c:v>
                </c:pt>
                <c:pt idx="3514">
                  <c:v>41733.688773148213</c:v>
                </c:pt>
                <c:pt idx="3515">
                  <c:v>41733.709606481476</c:v>
                </c:pt>
                <c:pt idx="3516">
                  <c:v>41733.730439814804</c:v>
                </c:pt>
                <c:pt idx="3517">
                  <c:v>41733.751273148213</c:v>
                </c:pt>
                <c:pt idx="3518">
                  <c:v>41733.772106481476</c:v>
                </c:pt>
                <c:pt idx="3519">
                  <c:v>41733.792939814804</c:v>
                </c:pt>
                <c:pt idx="3520">
                  <c:v>41733.813773148213</c:v>
                </c:pt>
                <c:pt idx="3521">
                  <c:v>41733.834606481483</c:v>
                </c:pt>
                <c:pt idx="3522">
                  <c:v>41733.855439814812</c:v>
                </c:pt>
                <c:pt idx="3523">
                  <c:v>41733.876273148329</c:v>
                </c:pt>
                <c:pt idx="3524">
                  <c:v>41733.897106481476</c:v>
                </c:pt>
                <c:pt idx="3525">
                  <c:v>41733.917939814812</c:v>
                </c:pt>
                <c:pt idx="3526">
                  <c:v>41733.938773148213</c:v>
                </c:pt>
                <c:pt idx="3527">
                  <c:v>41733.959606481483</c:v>
                </c:pt>
                <c:pt idx="3528">
                  <c:v>41733.980439814812</c:v>
                </c:pt>
                <c:pt idx="3529">
                  <c:v>41734.001273148213</c:v>
                </c:pt>
                <c:pt idx="3530">
                  <c:v>41734.022106481476</c:v>
                </c:pt>
                <c:pt idx="3531">
                  <c:v>41734.042939814812</c:v>
                </c:pt>
                <c:pt idx="3532">
                  <c:v>41734.063541666575</c:v>
                </c:pt>
                <c:pt idx="3533">
                  <c:v>41734.084375000013</c:v>
                </c:pt>
                <c:pt idx="3534">
                  <c:v>41734.105208333334</c:v>
                </c:pt>
                <c:pt idx="3535">
                  <c:v>41734.126041666575</c:v>
                </c:pt>
                <c:pt idx="3536">
                  <c:v>41734.146875000013</c:v>
                </c:pt>
                <c:pt idx="3537">
                  <c:v>41734.167708333182</c:v>
                </c:pt>
                <c:pt idx="3538">
                  <c:v>41734.188773148213</c:v>
                </c:pt>
                <c:pt idx="3539">
                  <c:v>41734.209374999999</c:v>
                </c:pt>
                <c:pt idx="3540">
                  <c:v>41734.230208333334</c:v>
                </c:pt>
                <c:pt idx="3541">
                  <c:v>41734.251041666575</c:v>
                </c:pt>
                <c:pt idx="3542">
                  <c:v>41734.271874999999</c:v>
                </c:pt>
                <c:pt idx="3543">
                  <c:v>41734.292939814804</c:v>
                </c:pt>
                <c:pt idx="3544">
                  <c:v>41734.313773148213</c:v>
                </c:pt>
                <c:pt idx="3545">
                  <c:v>41734.334606481483</c:v>
                </c:pt>
                <c:pt idx="3546">
                  <c:v>41734.355439814812</c:v>
                </c:pt>
                <c:pt idx="3547">
                  <c:v>41734.376273148329</c:v>
                </c:pt>
                <c:pt idx="3548">
                  <c:v>41734.397106481476</c:v>
                </c:pt>
                <c:pt idx="3549">
                  <c:v>41734.417939814812</c:v>
                </c:pt>
                <c:pt idx="3550">
                  <c:v>41734.438773148213</c:v>
                </c:pt>
                <c:pt idx="3551">
                  <c:v>41734.459606481483</c:v>
                </c:pt>
                <c:pt idx="3552">
                  <c:v>41734.480439814812</c:v>
                </c:pt>
                <c:pt idx="3553">
                  <c:v>41734.501041666575</c:v>
                </c:pt>
                <c:pt idx="3554">
                  <c:v>41734.521874999999</c:v>
                </c:pt>
                <c:pt idx="3555">
                  <c:v>41734.542708333334</c:v>
                </c:pt>
                <c:pt idx="3556">
                  <c:v>41734.563773148147</c:v>
                </c:pt>
                <c:pt idx="3557">
                  <c:v>41734.584606481483</c:v>
                </c:pt>
                <c:pt idx="3558">
                  <c:v>41734.605439814804</c:v>
                </c:pt>
                <c:pt idx="3559">
                  <c:v>41734.626273148213</c:v>
                </c:pt>
                <c:pt idx="3560">
                  <c:v>41734.647106481476</c:v>
                </c:pt>
                <c:pt idx="3561">
                  <c:v>41734.667939814804</c:v>
                </c:pt>
                <c:pt idx="3562">
                  <c:v>41734.688773148213</c:v>
                </c:pt>
                <c:pt idx="3563">
                  <c:v>41734.709606481476</c:v>
                </c:pt>
                <c:pt idx="3564">
                  <c:v>41734.730439814804</c:v>
                </c:pt>
                <c:pt idx="3565">
                  <c:v>41734.751273148213</c:v>
                </c:pt>
                <c:pt idx="3566">
                  <c:v>41734.772106481476</c:v>
                </c:pt>
                <c:pt idx="3567">
                  <c:v>41734.792939814804</c:v>
                </c:pt>
                <c:pt idx="3568">
                  <c:v>41734.813773148213</c:v>
                </c:pt>
                <c:pt idx="3569">
                  <c:v>41734.834606481483</c:v>
                </c:pt>
                <c:pt idx="3570">
                  <c:v>41734.855439814812</c:v>
                </c:pt>
                <c:pt idx="3571">
                  <c:v>41734.876273148329</c:v>
                </c:pt>
                <c:pt idx="3572">
                  <c:v>41734.897106481476</c:v>
                </c:pt>
                <c:pt idx="3573">
                  <c:v>41734.917939814812</c:v>
                </c:pt>
                <c:pt idx="3574">
                  <c:v>41734.938773148213</c:v>
                </c:pt>
                <c:pt idx="3575">
                  <c:v>41734.959606481483</c:v>
                </c:pt>
                <c:pt idx="3576">
                  <c:v>41734.980439814812</c:v>
                </c:pt>
                <c:pt idx="3577">
                  <c:v>41735.001273148213</c:v>
                </c:pt>
                <c:pt idx="3578">
                  <c:v>41735.022106481476</c:v>
                </c:pt>
                <c:pt idx="3579">
                  <c:v>41735.042939814812</c:v>
                </c:pt>
                <c:pt idx="3580">
                  <c:v>41735.063541666575</c:v>
                </c:pt>
                <c:pt idx="3581">
                  <c:v>41735.084375000013</c:v>
                </c:pt>
                <c:pt idx="3582">
                  <c:v>41735.105208333334</c:v>
                </c:pt>
                <c:pt idx="3583">
                  <c:v>41735.126041666575</c:v>
                </c:pt>
                <c:pt idx="3584">
                  <c:v>41735.146875000013</c:v>
                </c:pt>
                <c:pt idx="3585">
                  <c:v>41735.167708333182</c:v>
                </c:pt>
                <c:pt idx="3586">
                  <c:v>41735.18854166667</c:v>
                </c:pt>
                <c:pt idx="3587">
                  <c:v>41735.209374999999</c:v>
                </c:pt>
                <c:pt idx="3588">
                  <c:v>41735.230208333334</c:v>
                </c:pt>
                <c:pt idx="3589">
                  <c:v>41735.251273148213</c:v>
                </c:pt>
                <c:pt idx="3590">
                  <c:v>41735.271874999999</c:v>
                </c:pt>
                <c:pt idx="3591">
                  <c:v>41735.292708333182</c:v>
                </c:pt>
                <c:pt idx="3592">
                  <c:v>41735.313773148213</c:v>
                </c:pt>
                <c:pt idx="3593">
                  <c:v>41735.334606481483</c:v>
                </c:pt>
                <c:pt idx="3594">
                  <c:v>41735.355462962965</c:v>
                </c:pt>
                <c:pt idx="3595">
                  <c:v>41735.376273148329</c:v>
                </c:pt>
                <c:pt idx="3596">
                  <c:v>41735.397106481476</c:v>
                </c:pt>
                <c:pt idx="3597">
                  <c:v>41735.417939814812</c:v>
                </c:pt>
                <c:pt idx="3598">
                  <c:v>41735.438773148213</c:v>
                </c:pt>
                <c:pt idx="3599">
                  <c:v>41735.459606481483</c:v>
                </c:pt>
                <c:pt idx="3600">
                  <c:v>41735.480439814812</c:v>
                </c:pt>
                <c:pt idx="3601">
                  <c:v>41735.501273148213</c:v>
                </c:pt>
                <c:pt idx="3602">
                  <c:v>41735.522106481476</c:v>
                </c:pt>
                <c:pt idx="3603">
                  <c:v>41735.542939814812</c:v>
                </c:pt>
                <c:pt idx="3604">
                  <c:v>41735.563773148147</c:v>
                </c:pt>
                <c:pt idx="3605">
                  <c:v>41735.584606481483</c:v>
                </c:pt>
                <c:pt idx="3606">
                  <c:v>41735.605439814804</c:v>
                </c:pt>
                <c:pt idx="3607">
                  <c:v>41735.626273148213</c:v>
                </c:pt>
                <c:pt idx="3608">
                  <c:v>41735.647106481476</c:v>
                </c:pt>
                <c:pt idx="3609">
                  <c:v>41735.667939814804</c:v>
                </c:pt>
                <c:pt idx="3610">
                  <c:v>41735.688773148213</c:v>
                </c:pt>
                <c:pt idx="3611">
                  <c:v>41735.709606481476</c:v>
                </c:pt>
                <c:pt idx="3612">
                  <c:v>41735.730439814804</c:v>
                </c:pt>
                <c:pt idx="3613">
                  <c:v>41735.751273148213</c:v>
                </c:pt>
                <c:pt idx="3614">
                  <c:v>41735.772106481476</c:v>
                </c:pt>
                <c:pt idx="3615">
                  <c:v>41735.792939814804</c:v>
                </c:pt>
                <c:pt idx="3616">
                  <c:v>41735.81354166667</c:v>
                </c:pt>
                <c:pt idx="3617">
                  <c:v>41735.834606481483</c:v>
                </c:pt>
                <c:pt idx="3618">
                  <c:v>41735.855208333342</c:v>
                </c:pt>
                <c:pt idx="3619">
                  <c:v>41735.87604166667</c:v>
                </c:pt>
                <c:pt idx="3620">
                  <c:v>41735.896875000013</c:v>
                </c:pt>
                <c:pt idx="3621">
                  <c:v>41735.917939814812</c:v>
                </c:pt>
                <c:pt idx="3622">
                  <c:v>41735.93854166667</c:v>
                </c:pt>
                <c:pt idx="3623">
                  <c:v>41735.959375000013</c:v>
                </c:pt>
                <c:pt idx="3624">
                  <c:v>41735.980208333342</c:v>
                </c:pt>
                <c:pt idx="3625">
                  <c:v>41736.001273148213</c:v>
                </c:pt>
                <c:pt idx="3626">
                  <c:v>41736.021874999999</c:v>
                </c:pt>
                <c:pt idx="3627">
                  <c:v>41736.042708333334</c:v>
                </c:pt>
                <c:pt idx="3628">
                  <c:v>41736.063541666575</c:v>
                </c:pt>
                <c:pt idx="3629">
                  <c:v>41736.084375000013</c:v>
                </c:pt>
                <c:pt idx="3630">
                  <c:v>41736.105208333334</c:v>
                </c:pt>
                <c:pt idx="3631">
                  <c:v>41736.126041666575</c:v>
                </c:pt>
                <c:pt idx="3632">
                  <c:v>41736.147106481476</c:v>
                </c:pt>
                <c:pt idx="3633">
                  <c:v>41736.167708333182</c:v>
                </c:pt>
                <c:pt idx="3634">
                  <c:v>41736.188773148213</c:v>
                </c:pt>
                <c:pt idx="3635">
                  <c:v>41736.209606481476</c:v>
                </c:pt>
                <c:pt idx="3636">
                  <c:v>41736.230208333334</c:v>
                </c:pt>
                <c:pt idx="3637">
                  <c:v>41736.251041666575</c:v>
                </c:pt>
                <c:pt idx="3638">
                  <c:v>41736.271874999999</c:v>
                </c:pt>
                <c:pt idx="3639">
                  <c:v>41736.292939814804</c:v>
                </c:pt>
                <c:pt idx="3640">
                  <c:v>41736.31354166667</c:v>
                </c:pt>
                <c:pt idx="3641">
                  <c:v>41736.334606481483</c:v>
                </c:pt>
                <c:pt idx="3642">
                  <c:v>41736.355208333342</c:v>
                </c:pt>
                <c:pt idx="3643">
                  <c:v>41736.37604166667</c:v>
                </c:pt>
                <c:pt idx="3644">
                  <c:v>41736.397106481476</c:v>
                </c:pt>
                <c:pt idx="3645">
                  <c:v>41736.417939814812</c:v>
                </c:pt>
                <c:pt idx="3646">
                  <c:v>41736.43854166667</c:v>
                </c:pt>
                <c:pt idx="3647">
                  <c:v>41736.459606481483</c:v>
                </c:pt>
                <c:pt idx="3648">
                  <c:v>41736.480439814812</c:v>
                </c:pt>
                <c:pt idx="3649">
                  <c:v>41736.501273148213</c:v>
                </c:pt>
                <c:pt idx="3650">
                  <c:v>41736.522106481476</c:v>
                </c:pt>
                <c:pt idx="3651">
                  <c:v>41736.542939814812</c:v>
                </c:pt>
                <c:pt idx="3652">
                  <c:v>41736.563773148147</c:v>
                </c:pt>
                <c:pt idx="3653">
                  <c:v>41736.584606481483</c:v>
                </c:pt>
                <c:pt idx="3654">
                  <c:v>41736.605439814804</c:v>
                </c:pt>
                <c:pt idx="3655">
                  <c:v>41736.626273148213</c:v>
                </c:pt>
                <c:pt idx="3656">
                  <c:v>41736.647106481476</c:v>
                </c:pt>
                <c:pt idx="3657">
                  <c:v>41736.667939814804</c:v>
                </c:pt>
                <c:pt idx="3658">
                  <c:v>41736.688773148213</c:v>
                </c:pt>
                <c:pt idx="3659">
                  <c:v>41736.709606481476</c:v>
                </c:pt>
                <c:pt idx="3660">
                  <c:v>41736.730439814804</c:v>
                </c:pt>
                <c:pt idx="3661">
                  <c:v>41736.751273148213</c:v>
                </c:pt>
                <c:pt idx="3662">
                  <c:v>41736.772106481476</c:v>
                </c:pt>
                <c:pt idx="3663">
                  <c:v>41736.792939814804</c:v>
                </c:pt>
                <c:pt idx="3664">
                  <c:v>41736.81354166667</c:v>
                </c:pt>
                <c:pt idx="3665">
                  <c:v>41736.834375000013</c:v>
                </c:pt>
                <c:pt idx="3666">
                  <c:v>41736.855439814812</c:v>
                </c:pt>
                <c:pt idx="3667">
                  <c:v>41736.876273148329</c:v>
                </c:pt>
                <c:pt idx="3668">
                  <c:v>41736.897106481476</c:v>
                </c:pt>
                <c:pt idx="3669">
                  <c:v>41736.917939814812</c:v>
                </c:pt>
                <c:pt idx="3670">
                  <c:v>41736.938773148213</c:v>
                </c:pt>
                <c:pt idx="3671">
                  <c:v>41736.959375000013</c:v>
                </c:pt>
                <c:pt idx="3672">
                  <c:v>41736.980439814812</c:v>
                </c:pt>
                <c:pt idx="3673">
                  <c:v>41737.001273148213</c:v>
                </c:pt>
                <c:pt idx="3674">
                  <c:v>41737.022106481476</c:v>
                </c:pt>
                <c:pt idx="3675">
                  <c:v>41737.042939814812</c:v>
                </c:pt>
                <c:pt idx="3676">
                  <c:v>41737.063773148147</c:v>
                </c:pt>
                <c:pt idx="3677">
                  <c:v>41737.084606481483</c:v>
                </c:pt>
                <c:pt idx="3678">
                  <c:v>41737.105439814804</c:v>
                </c:pt>
                <c:pt idx="3679">
                  <c:v>41737.126122685069</c:v>
                </c:pt>
                <c:pt idx="3680">
                  <c:v>41737.147106481476</c:v>
                </c:pt>
                <c:pt idx="3681">
                  <c:v>41737.167858796296</c:v>
                </c:pt>
                <c:pt idx="3682">
                  <c:v>41737.188773148213</c:v>
                </c:pt>
                <c:pt idx="3683">
                  <c:v>41737.209606481476</c:v>
                </c:pt>
                <c:pt idx="3684">
                  <c:v>41737.230439814804</c:v>
                </c:pt>
                <c:pt idx="3685">
                  <c:v>41737.251273148213</c:v>
                </c:pt>
                <c:pt idx="3686">
                  <c:v>41737.272106481476</c:v>
                </c:pt>
                <c:pt idx="3687">
                  <c:v>41737.292939814804</c:v>
                </c:pt>
                <c:pt idx="3688">
                  <c:v>41737.31354166667</c:v>
                </c:pt>
                <c:pt idx="3689">
                  <c:v>41737.334606481483</c:v>
                </c:pt>
                <c:pt idx="3690">
                  <c:v>41737.355439814812</c:v>
                </c:pt>
                <c:pt idx="3691">
                  <c:v>41737.376273148329</c:v>
                </c:pt>
                <c:pt idx="3692">
                  <c:v>41737.397106481476</c:v>
                </c:pt>
                <c:pt idx="3693">
                  <c:v>41737.417939814812</c:v>
                </c:pt>
                <c:pt idx="3694">
                  <c:v>41737.438773148213</c:v>
                </c:pt>
                <c:pt idx="3695">
                  <c:v>41737.459606481483</c:v>
                </c:pt>
                <c:pt idx="3696">
                  <c:v>41737.480439814812</c:v>
                </c:pt>
                <c:pt idx="3697">
                  <c:v>41737.501273148213</c:v>
                </c:pt>
                <c:pt idx="3698">
                  <c:v>41737.522106481476</c:v>
                </c:pt>
                <c:pt idx="3699">
                  <c:v>41737.542939814812</c:v>
                </c:pt>
                <c:pt idx="3700">
                  <c:v>41737.563541666575</c:v>
                </c:pt>
                <c:pt idx="3701">
                  <c:v>41737.584606481483</c:v>
                </c:pt>
                <c:pt idx="3702">
                  <c:v>41737.605439814804</c:v>
                </c:pt>
                <c:pt idx="3703">
                  <c:v>41737.626273148213</c:v>
                </c:pt>
                <c:pt idx="3704">
                  <c:v>41737.646875000013</c:v>
                </c:pt>
                <c:pt idx="3705">
                  <c:v>41737.667939814804</c:v>
                </c:pt>
                <c:pt idx="3706">
                  <c:v>41737.688773148213</c:v>
                </c:pt>
                <c:pt idx="3707">
                  <c:v>41737.709606481476</c:v>
                </c:pt>
                <c:pt idx="3708">
                  <c:v>41737.730439814804</c:v>
                </c:pt>
                <c:pt idx="3709">
                  <c:v>41737.751273148213</c:v>
                </c:pt>
                <c:pt idx="3710">
                  <c:v>41737.772106481476</c:v>
                </c:pt>
                <c:pt idx="3711">
                  <c:v>41737.792939814804</c:v>
                </c:pt>
                <c:pt idx="3712">
                  <c:v>41737.813773148213</c:v>
                </c:pt>
                <c:pt idx="3713">
                  <c:v>41737.834606481483</c:v>
                </c:pt>
                <c:pt idx="3714">
                  <c:v>41737.855439814812</c:v>
                </c:pt>
                <c:pt idx="3715">
                  <c:v>41737.876273148329</c:v>
                </c:pt>
                <c:pt idx="3716">
                  <c:v>41737.897106481476</c:v>
                </c:pt>
                <c:pt idx="3717">
                  <c:v>41737.917939814812</c:v>
                </c:pt>
                <c:pt idx="3718">
                  <c:v>41737.938773148213</c:v>
                </c:pt>
                <c:pt idx="3719">
                  <c:v>41737.959606481483</c:v>
                </c:pt>
                <c:pt idx="3720">
                  <c:v>41737.980208333342</c:v>
                </c:pt>
                <c:pt idx="3721">
                  <c:v>41738.001273148213</c:v>
                </c:pt>
                <c:pt idx="3722">
                  <c:v>41738.021874999999</c:v>
                </c:pt>
                <c:pt idx="3723">
                  <c:v>41738.042708333334</c:v>
                </c:pt>
                <c:pt idx="3724">
                  <c:v>41738.063541666575</c:v>
                </c:pt>
                <c:pt idx="3725">
                  <c:v>41738.084375000013</c:v>
                </c:pt>
                <c:pt idx="3726">
                  <c:v>41738.105208333334</c:v>
                </c:pt>
                <c:pt idx="3727">
                  <c:v>41738.126273148213</c:v>
                </c:pt>
                <c:pt idx="3728">
                  <c:v>41738.147106481476</c:v>
                </c:pt>
                <c:pt idx="3729">
                  <c:v>41738.167939814804</c:v>
                </c:pt>
                <c:pt idx="3730">
                  <c:v>41738.188773148213</c:v>
                </c:pt>
                <c:pt idx="3731">
                  <c:v>41738.209606481476</c:v>
                </c:pt>
                <c:pt idx="3732">
                  <c:v>41738.230439814804</c:v>
                </c:pt>
                <c:pt idx="3733">
                  <c:v>41738.251273148213</c:v>
                </c:pt>
                <c:pt idx="3734">
                  <c:v>41738.272106481476</c:v>
                </c:pt>
                <c:pt idx="3735">
                  <c:v>41738.292939814804</c:v>
                </c:pt>
                <c:pt idx="3736">
                  <c:v>41738.31354166667</c:v>
                </c:pt>
                <c:pt idx="3737">
                  <c:v>41738.334375000013</c:v>
                </c:pt>
                <c:pt idx="3738">
                  <c:v>41738.355439814812</c:v>
                </c:pt>
                <c:pt idx="3739">
                  <c:v>41738.37604166667</c:v>
                </c:pt>
                <c:pt idx="3740">
                  <c:v>41738.397106481476</c:v>
                </c:pt>
                <c:pt idx="3741">
                  <c:v>41738.417939814812</c:v>
                </c:pt>
                <c:pt idx="3742">
                  <c:v>41738.438773148213</c:v>
                </c:pt>
                <c:pt idx="3743">
                  <c:v>41738.459375000013</c:v>
                </c:pt>
                <c:pt idx="3744">
                  <c:v>41738.480439814812</c:v>
                </c:pt>
                <c:pt idx="3745">
                  <c:v>41738.501273148213</c:v>
                </c:pt>
                <c:pt idx="3746">
                  <c:v>41738.522106481476</c:v>
                </c:pt>
                <c:pt idx="3747">
                  <c:v>41738.542939814812</c:v>
                </c:pt>
                <c:pt idx="3748">
                  <c:v>41738.563773148147</c:v>
                </c:pt>
                <c:pt idx="3749">
                  <c:v>41738.584375000013</c:v>
                </c:pt>
                <c:pt idx="3750">
                  <c:v>41738.605439814804</c:v>
                </c:pt>
                <c:pt idx="3751">
                  <c:v>41738.626273148213</c:v>
                </c:pt>
                <c:pt idx="3752">
                  <c:v>41738.647106481476</c:v>
                </c:pt>
                <c:pt idx="3753">
                  <c:v>41738.667939814804</c:v>
                </c:pt>
                <c:pt idx="3754">
                  <c:v>41738.68854166667</c:v>
                </c:pt>
                <c:pt idx="3755">
                  <c:v>41738.709606481476</c:v>
                </c:pt>
                <c:pt idx="3756">
                  <c:v>41738.730439814804</c:v>
                </c:pt>
                <c:pt idx="3757">
                  <c:v>41738.751145833172</c:v>
                </c:pt>
                <c:pt idx="3758">
                  <c:v>41738.772106481476</c:v>
                </c:pt>
                <c:pt idx="3759">
                  <c:v>41738.792847222205</c:v>
                </c:pt>
                <c:pt idx="3760">
                  <c:v>41738.813773148213</c:v>
                </c:pt>
                <c:pt idx="3761">
                  <c:v>41738.834606481483</c:v>
                </c:pt>
                <c:pt idx="3762">
                  <c:v>41738.855439814812</c:v>
                </c:pt>
                <c:pt idx="3763">
                  <c:v>41738.876273148329</c:v>
                </c:pt>
                <c:pt idx="3764">
                  <c:v>41738.897106481476</c:v>
                </c:pt>
                <c:pt idx="3765">
                  <c:v>41738.917939814812</c:v>
                </c:pt>
                <c:pt idx="3766">
                  <c:v>41738.938773148213</c:v>
                </c:pt>
                <c:pt idx="3767">
                  <c:v>41738.959606481483</c:v>
                </c:pt>
                <c:pt idx="3768">
                  <c:v>41738.980439814812</c:v>
                </c:pt>
                <c:pt idx="3769">
                  <c:v>41739.001273148213</c:v>
                </c:pt>
                <c:pt idx="3770">
                  <c:v>41739.021874999999</c:v>
                </c:pt>
                <c:pt idx="3771">
                  <c:v>41739.042708333334</c:v>
                </c:pt>
                <c:pt idx="3772">
                  <c:v>41739.063541666575</c:v>
                </c:pt>
                <c:pt idx="3773">
                  <c:v>41739.084375000013</c:v>
                </c:pt>
                <c:pt idx="3774">
                  <c:v>41739.105208333334</c:v>
                </c:pt>
                <c:pt idx="3775">
                  <c:v>41739.126041666575</c:v>
                </c:pt>
                <c:pt idx="3776">
                  <c:v>41739.146875000013</c:v>
                </c:pt>
                <c:pt idx="3777">
                  <c:v>41739.167939814804</c:v>
                </c:pt>
                <c:pt idx="3778">
                  <c:v>41739.18854166667</c:v>
                </c:pt>
                <c:pt idx="3779">
                  <c:v>41739.209606481476</c:v>
                </c:pt>
                <c:pt idx="3780">
                  <c:v>41739.230439814804</c:v>
                </c:pt>
                <c:pt idx="3781">
                  <c:v>41739.251273148213</c:v>
                </c:pt>
                <c:pt idx="3782">
                  <c:v>41739.272106481476</c:v>
                </c:pt>
                <c:pt idx="3783">
                  <c:v>41739.292939814804</c:v>
                </c:pt>
                <c:pt idx="3784">
                  <c:v>41739.313773148213</c:v>
                </c:pt>
                <c:pt idx="3785">
                  <c:v>41739.334606481483</c:v>
                </c:pt>
                <c:pt idx="3786">
                  <c:v>41739.355439814812</c:v>
                </c:pt>
                <c:pt idx="3787">
                  <c:v>41739.376273148329</c:v>
                </c:pt>
                <c:pt idx="3788">
                  <c:v>41739.397106481476</c:v>
                </c:pt>
                <c:pt idx="3789">
                  <c:v>41739.417939814812</c:v>
                </c:pt>
                <c:pt idx="3790">
                  <c:v>41739.438773148213</c:v>
                </c:pt>
                <c:pt idx="3791">
                  <c:v>41739.459606481483</c:v>
                </c:pt>
                <c:pt idx="3792">
                  <c:v>41739.480439814812</c:v>
                </c:pt>
                <c:pt idx="3793">
                  <c:v>41739.501273148213</c:v>
                </c:pt>
                <c:pt idx="3794">
                  <c:v>41739.522106481476</c:v>
                </c:pt>
                <c:pt idx="3795">
                  <c:v>41739.542939814812</c:v>
                </c:pt>
                <c:pt idx="3796">
                  <c:v>41739.563773148147</c:v>
                </c:pt>
                <c:pt idx="3797">
                  <c:v>41739.584606481483</c:v>
                </c:pt>
                <c:pt idx="3798">
                  <c:v>41739.605300925927</c:v>
                </c:pt>
                <c:pt idx="3799">
                  <c:v>41739.626134259255</c:v>
                </c:pt>
                <c:pt idx="3800">
                  <c:v>41739.646990740737</c:v>
                </c:pt>
                <c:pt idx="3801">
                  <c:v>41739.667835648193</c:v>
                </c:pt>
                <c:pt idx="3802">
                  <c:v>41739.68854166667</c:v>
                </c:pt>
                <c:pt idx="3803">
                  <c:v>41739.709606481476</c:v>
                </c:pt>
                <c:pt idx="3804">
                  <c:v>41739.730393518505</c:v>
                </c:pt>
                <c:pt idx="3805">
                  <c:v>41739.751273148213</c:v>
                </c:pt>
                <c:pt idx="3806">
                  <c:v>41739.772106481476</c:v>
                </c:pt>
                <c:pt idx="3807">
                  <c:v>41739.792939814804</c:v>
                </c:pt>
                <c:pt idx="3808">
                  <c:v>41739.813773148213</c:v>
                </c:pt>
                <c:pt idx="3809">
                  <c:v>41739.834606481483</c:v>
                </c:pt>
                <c:pt idx="3810">
                  <c:v>41739.855439814812</c:v>
                </c:pt>
                <c:pt idx="3811">
                  <c:v>41739.876273148329</c:v>
                </c:pt>
                <c:pt idx="3812">
                  <c:v>41739.896875000013</c:v>
                </c:pt>
                <c:pt idx="3813">
                  <c:v>41739.917708333334</c:v>
                </c:pt>
                <c:pt idx="3814">
                  <c:v>41739.93854166667</c:v>
                </c:pt>
                <c:pt idx="3815">
                  <c:v>41739.959375000013</c:v>
                </c:pt>
                <c:pt idx="3816">
                  <c:v>41739.980208333342</c:v>
                </c:pt>
                <c:pt idx="3817">
                  <c:v>41740.001273148213</c:v>
                </c:pt>
                <c:pt idx="3818">
                  <c:v>41740.022106481476</c:v>
                </c:pt>
                <c:pt idx="3819">
                  <c:v>41740.042939814812</c:v>
                </c:pt>
                <c:pt idx="3820">
                  <c:v>41740.063773148147</c:v>
                </c:pt>
                <c:pt idx="3821">
                  <c:v>41740.084606481483</c:v>
                </c:pt>
                <c:pt idx="3822">
                  <c:v>41740.105439814804</c:v>
                </c:pt>
                <c:pt idx="3823">
                  <c:v>41740.126273148213</c:v>
                </c:pt>
                <c:pt idx="3824">
                  <c:v>41740.147106481476</c:v>
                </c:pt>
                <c:pt idx="3825">
                  <c:v>41740.167939814804</c:v>
                </c:pt>
                <c:pt idx="3826">
                  <c:v>41740.188773148213</c:v>
                </c:pt>
                <c:pt idx="3827">
                  <c:v>41740.209606481476</c:v>
                </c:pt>
                <c:pt idx="3828">
                  <c:v>41740.230439814804</c:v>
                </c:pt>
                <c:pt idx="3829">
                  <c:v>41740.251273148213</c:v>
                </c:pt>
                <c:pt idx="3830">
                  <c:v>41740.272106481476</c:v>
                </c:pt>
                <c:pt idx="3831">
                  <c:v>41740.292939814804</c:v>
                </c:pt>
                <c:pt idx="3832">
                  <c:v>41740.313773148213</c:v>
                </c:pt>
                <c:pt idx="3833">
                  <c:v>41740.334375000013</c:v>
                </c:pt>
                <c:pt idx="3834">
                  <c:v>41740.355439814812</c:v>
                </c:pt>
                <c:pt idx="3835">
                  <c:v>41740.376273148329</c:v>
                </c:pt>
                <c:pt idx="3836">
                  <c:v>41740.397106481476</c:v>
                </c:pt>
                <c:pt idx="3837">
                  <c:v>41740.417708333334</c:v>
                </c:pt>
                <c:pt idx="3838">
                  <c:v>41740.438773148213</c:v>
                </c:pt>
                <c:pt idx="3839">
                  <c:v>41740.459375000013</c:v>
                </c:pt>
                <c:pt idx="3840">
                  <c:v>41740.480439814812</c:v>
                </c:pt>
                <c:pt idx="3841">
                  <c:v>41740.501273148213</c:v>
                </c:pt>
                <c:pt idx="3842">
                  <c:v>41740.522106481476</c:v>
                </c:pt>
                <c:pt idx="3843">
                  <c:v>41740.542939814812</c:v>
                </c:pt>
                <c:pt idx="3844">
                  <c:v>41740.563541666575</c:v>
                </c:pt>
                <c:pt idx="3845">
                  <c:v>41740.584606481483</c:v>
                </c:pt>
                <c:pt idx="3846">
                  <c:v>41740.605439814804</c:v>
                </c:pt>
                <c:pt idx="3847">
                  <c:v>41740.626273148213</c:v>
                </c:pt>
                <c:pt idx="3848">
                  <c:v>41740.647106481476</c:v>
                </c:pt>
                <c:pt idx="3849">
                  <c:v>41740.667939814804</c:v>
                </c:pt>
                <c:pt idx="3850">
                  <c:v>41740.68854166667</c:v>
                </c:pt>
                <c:pt idx="3851">
                  <c:v>41740.709606481476</c:v>
                </c:pt>
                <c:pt idx="3852">
                  <c:v>41740.730439814804</c:v>
                </c:pt>
                <c:pt idx="3853">
                  <c:v>41740.751273148213</c:v>
                </c:pt>
                <c:pt idx="3854">
                  <c:v>41740.772106481476</c:v>
                </c:pt>
                <c:pt idx="3855">
                  <c:v>41740.792939814804</c:v>
                </c:pt>
                <c:pt idx="3856">
                  <c:v>41740.813773148213</c:v>
                </c:pt>
                <c:pt idx="3857">
                  <c:v>41740.834606481483</c:v>
                </c:pt>
                <c:pt idx="3858">
                  <c:v>41740.855439814812</c:v>
                </c:pt>
                <c:pt idx="3859">
                  <c:v>41740.876273148329</c:v>
                </c:pt>
                <c:pt idx="3860">
                  <c:v>41740.897106481476</c:v>
                </c:pt>
                <c:pt idx="3861">
                  <c:v>41740.917939814812</c:v>
                </c:pt>
                <c:pt idx="3862">
                  <c:v>41740.93854166667</c:v>
                </c:pt>
                <c:pt idx="3863">
                  <c:v>41740.959375000013</c:v>
                </c:pt>
                <c:pt idx="3864">
                  <c:v>41740.980208333342</c:v>
                </c:pt>
                <c:pt idx="3865">
                  <c:v>41741.001273148213</c:v>
                </c:pt>
                <c:pt idx="3866">
                  <c:v>41741.021874999999</c:v>
                </c:pt>
                <c:pt idx="3867">
                  <c:v>41741.042708333334</c:v>
                </c:pt>
                <c:pt idx="3868">
                  <c:v>41741.063773148147</c:v>
                </c:pt>
                <c:pt idx="3869">
                  <c:v>41741.084606481483</c:v>
                </c:pt>
                <c:pt idx="3870">
                  <c:v>41741.105439814804</c:v>
                </c:pt>
                <c:pt idx="3871">
                  <c:v>41741.126273148213</c:v>
                </c:pt>
                <c:pt idx="3872">
                  <c:v>41741.147106481476</c:v>
                </c:pt>
                <c:pt idx="3873">
                  <c:v>41741.167708333182</c:v>
                </c:pt>
                <c:pt idx="3874">
                  <c:v>41741.188715277793</c:v>
                </c:pt>
                <c:pt idx="3875">
                  <c:v>41741.209571759224</c:v>
                </c:pt>
                <c:pt idx="3876">
                  <c:v>41741.230439814804</c:v>
                </c:pt>
                <c:pt idx="3877">
                  <c:v>41741.251273148213</c:v>
                </c:pt>
                <c:pt idx="3878">
                  <c:v>41741.272106481476</c:v>
                </c:pt>
                <c:pt idx="3879">
                  <c:v>41741.292939814804</c:v>
                </c:pt>
                <c:pt idx="3880">
                  <c:v>41741.31354166667</c:v>
                </c:pt>
                <c:pt idx="3881">
                  <c:v>41741.334606481483</c:v>
                </c:pt>
                <c:pt idx="3882">
                  <c:v>41741.355208333342</c:v>
                </c:pt>
                <c:pt idx="3883">
                  <c:v>41741.376273148329</c:v>
                </c:pt>
                <c:pt idx="3884">
                  <c:v>41741.397106481476</c:v>
                </c:pt>
                <c:pt idx="3885">
                  <c:v>41741.417939814812</c:v>
                </c:pt>
                <c:pt idx="3886">
                  <c:v>41741.438773148213</c:v>
                </c:pt>
                <c:pt idx="3887">
                  <c:v>41741.459606481483</c:v>
                </c:pt>
                <c:pt idx="3888">
                  <c:v>41741.480439814812</c:v>
                </c:pt>
                <c:pt idx="3889">
                  <c:v>41741.501273148213</c:v>
                </c:pt>
                <c:pt idx="3890">
                  <c:v>41741.522106481476</c:v>
                </c:pt>
                <c:pt idx="3891">
                  <c:v>41741.542939814812</c:v>
                </c:pt>
                <c:pt idx="3892">
                  <c:v>41741.563773148147</c:v>
                </c:pt>
                <c:pt idx="3893">
                  <c:v>41741.584606481483</c:v>
                </c:pt>
                <c:pt idx="3894">
                  <c:v>41741.605439814804</c:v>
                </c:pt>
                <c:pt idx="3895">
                  <c:v>41741.626273148213</c:v>
                </c:pt>
                <c:pt idx="3896">
                  <c:v>41741.647106481476</c:v>
                </c:pt>
                <c:pt idx="3897">
                  <c:v>41741.667939814804</c:v>
                </c:pt>
                <c:pt idx="3898">
                  <c:v>41741.688773148213</c:v>
                </c:pt>
                <c:pt idx="3899">
                  <c:v>41741.709606481476</c:v>
                </c:pt>
                <c:pt idx="3900">
                  <c:v>41741.730439814804</c:v>
                </c:pt>
                <c:pt idx="3901">
                  <c:v>41741.751041666575</c:v>
                </c:pt>
                <c:pt idx="3902">
                  <c:v>41741.772106481476</c:v>
                </c:pt>
                <c:pt idx="3903">
                  <c:v>41741.792708333182</c:v>
                </c:pt>
                <c:pt idx="3904">
                  <c:v>41741.81354166667</c:v>
                </c:pt>
                <c:pt idx="3905">
                  <c:v>41741.834375000013</c:v>
                </c:pt>
                <c:pt idx="3906">
                  <c:v>41741.855208333342</c:v>
                </c:pt>
                <c:pt idx="3907">
                  <c:v>41741.876273148329</c:v>
                </c:pt>
                <c:pt idx="3908">
                  <c:v>41741.897106481476</c:v>
                </c:pt>
                <c:pt idx="3909">
                  <c:v>41741.917939814812</c:v>
                </c:pt>
                <c:pt idx="3910">
                  <c:v>41741.938773148213</c:v>
                </c:pt>
                <c:pt idx="3911">
                  <c:v>41741.959606481483</c:v>
                </c:pt>
                <c:pt idx="3912">
                  <c:v>41741.980300925941</c:v>
                </c:pt>
                <c:pt idx="3913">
                  <c:v>41742.001273148213</c:v>
                </c:pt>
                <c:pt idx="3914">
                  <c:v>41742.022106481476</c:v>
                </c:pt>
                <c:pt idx="3915">
                  <c:v>41742.042939814812</c:v>
                </c:pt>
                <c:pt idx="3916">
                  <c:v>41742.063773148147</c:v>
                </c:pt>
                <c:pt idx="3917">
                  <c:v>41742.084606481483</c:v>
                </c:pt>
                <c:pt idx="3918">
                  <c:v>41742.105439814804</c:v>
                </c:pt>
                <c:pt idx="3919">
                  <c:v>41742.126273148213</c:v>
                </c:pt>
                <c:pt idx="3920">
                  <c:v>41742.147106481476</c:v>
                </c:pt>
                <c:pt idx="3921">
                  <c:v>41742.167939814804</c:v>
                </c:pt>
                <c:pt idx="3922">
                  <c:v>41742.188773148213</c:v>
                </c:pt>
                <c:pt idx="3923">
                  <c:v>41742.209606481476</c:v>
                </c:pt>
                <c:pt idx="3924">
                  <c:v>41742.230439814804</c:v>
                </c:pt>
                <c:pt idx="3925">
                  <c:v>41742.251273148213</c:v>
                </c:pt>
                <c:pt idx="3926">
                  <c:v>41742.272106481476</c:v>
                </c:pt>
                <c:pt idx="3927">
                  <c:v>41742.292939814804</c:v>
                </c:pt>
                <c:pt idx="3928">
                  <c:v>41742.313773148213</c:v>
                </c:pt>
                <c:pt idx="3929">
                  <c:v>41742.334375000013</c:v>
                </c:pt>
                <c:pt idx="3930">
                  <c:v>41742.355439814812</c:v>
                </c:pt>
                <c:pt idx="3931">
                  <c:v>41742.376273148329</c:v>
                </c:pt>
                <c:pt idx="3932">
                  <c:v>41742.397106481476</c:v>
                </c:pt>
                <c:pt idx="3933">
                  <c:v>41742.417939814812</c:v>
                </c:pt>
                <c:pt idx="3934">
                  <c:v>41742.438773148213</c:v>
                </c:pt>
                <c:pt idx="3935">
                  <c:v>41742.459606481483</c:v>
                </c:pt>
                <c:pt idx="3936">
                  <c:v>41742.480208333342</c:v>
                </c:pt>
                <c:pt idx="3937">
                  <c:v>41742.501273148213</c:v>
                </c:pt>
                <c:pt idx="3938">
                  <c:v>41742.522106481476</c:v>
                </c:pt>
                <c:pt idx="3939">
                  <c:v>41742.542939814812</c:v>
                </c:pt>
                <c:pt idx="3940">
                  <c:v>41742.563773148147</c:v>
                </c:pt>
                <c:pt idx="3941">
                  <c:v>41742.584606481483</c:v>
                </c:pt>
                <c:pt idx="3942">
                  <c:v>41742.605439814804</c:v>
                </c:pt>
                <c:pt idx="3943">
                  <c:v>41742.626273148213</c:v>
                </c:pt>
                <c:pt idx="3944">
                  <c:v>41742.647106481476</c:v>
                </c:pt>
                <c:pt idx="3945">
                  <c:v>41742.667939814804</c:v>
                </c:pt>
                <c:pt idx="3946">
                  <c:v>41742.688773148213</c:v>
                </c:pt>
                <c:pt idx="3947">
                  <c:v>41742.709606481476</c:v>
                </c:pt>
                <c:pt idx="3948">
                  <c:v>41742.730439814804</c:v>
                </c:pt>
                <c:pt idx="3949">
                  <c:v>41742.751041666575</c:v>
                </c:pt>
                <c:pt idx="3950">
                  <c:v>41742.771874999999</c:v>
                </c:pt>
                <c:pt idx="3951">
                  <c:v>41742.792939814804</c:v>
                </c:pt>
                <c:pt idx="3952">
                  <c:v>41742.813773148213</c:v>
                </c:pt>
                <c:pt idx="3953">
                  <c:v>41742.834560185183</c:v>
                </c:pt>
                <c:pt idx="3954">
                  <c:v>41742.855439814812</c:v>
                </c:pt>
                <c:pt idx="3955">
                  <c:v>41742.876273148329</c:v>
                </c:pt>
                <c:pt idx="3956">
                  <c:v>41742.897106481476</c:v>
                </c:pt>
                <c:pt idx="3957">
                  <c:v>41742.917939814812</c:v>
                </c:pt>
                <c:pt idx="3958">
                  <c:v>41742.938773148213</c:v>
                </c:pt>
                <c:pt idx="3959">
                  <c:v>41742.959606481483</c:v>
                </c:pt>
                <c:pt idx="3960">
                  <c:v>41742.980439814812</c:v>
                </c:pt>
                <c:pt idx="3961">
                  <c:v>41743.001273148213</c:v>
                </c:pt>
                <c:pt idx="3962">
                  <c:v>41743.022106481476</c:v>
                </c:pt>
                <c:pt idx="3963">
                  <c:v>41743.042939814812</c:v>
                </c:pt>
                <c:pt idx="3964">
                  <c:v>41743.063773148147</c:v>
                </c:pt>
                <c:pt idx="3965">
                  <c:v>41743.084606481483</c:v>
                </c:pt>
                <c:pt idx="3966">
                  <c:v>41743.105439814804</c:v>
                </c:pt>
                <c:pt idx="3967">
                  <c:v>41743.126273148213</c:v>
                </c:pt>
                <c:pt idx="3968">
                  <c:v>41743.147106481476</c:v>
                </c:pt>
                <c:pt idx="3969">
                  <c:v>41743.167939814804</c:v>
                </c:pt>
                <c:pt idx="3970">
                  <c:v>41743.188773148213</c:v>
                </c:pt>
                <c:pt idx="3971">
                  <c:v>41743.209606481476</c:v>
                </c:pt>
                <c:pt idx="3972">
                  <c:v>41743.230439814804</c:v>
                </c:pt>
                <c:pt idx="3973">
                  <c:v>41743.251273148213</c:v>
                </c:pt>
                <c:pt idx="3974">
                  <c:v>41743.272106481476</c:v>
                </c:pt>
                <c:pt idx="3975">
                  <c:v>41743.292939814804</c:v>
                </c:pt>
                <c:pt idx="3976">
                  <c:v>41743.313773148213</c:v>
                </c:pt>
                <c:pt idx="3977">
                  <c:v>41743.334606481483</c:v>
                </c:pt>
                <c:pt idx="3978">
                  <c:v>41743.355439814812</c:v>
                </c:pt>
                <c:pt idx="3979">
                  <c:v>41743.376273148329</c:v>
                </c:pt>
                <c:pt idx="3980">
                  <c:v>41743.397106481476</c:v>
                </c:pt>
                <c:pt idx="3981">
                  <c:v>41743.417939814812</c:v>
                </c:pt>
                <c:pt idx="3982">
                  <c:v>41743.438773148213</c:v>
                </c:pt>
                <c:pt idx="3983">
                  <c:v>41743.459606481483</c:v>
                </c:pt>
                <c:pt idx="3984">
                  <c:v>41743.480208333342</c:v>
                </c:pt>
                <c:pt idx="3985">
                  <c:v>41743.501041666575</c:v>
                </c:pt>
                <c:pt idx="3986">
                  <c:v>41743.521874999999</c:v>
                </c:pt>
                <c:pt idx="3987">
                  <c:v>41743.542939814812</c:v>
                </c:pt>
                <c:pt idx="3988">
                  <c:v>41743.563773148147</c:v>
                </c:pt>
                <c:pt idx="3989">
                  <c:v>41743.584606481483</c:v>
                </c:pt>
                <c:pt idx="3990">
                  <c:v>41743.605439814804</c:v>
                </c:pt>
                <c:pt idx="3991">
                  <c:v>41743.626273148213</c:v>
                </c:pt>
                <c:pt idx="3992">
                  <c:v>41743.647106481476</c:v>
                </c:pt>
                <c:pt idx="3993">
                  <c:v>41743.667708333182</c:v>
                </c:pt>
                <c:pt idx="3994">
                  <c:v>41743.688773148213</c:v>
                </c:pt>
                <c:pt idx="3995">
                  <c:v>41743.709606481476</c:v>
                </c:pt>
                <c:pt idx="3996">
                  <c:v>41743.730439814804</c:v>
                </c:pt>
                <c:pt idx="3997">
                  <c:v>41743.751273148213</c:v>
                </c:pt>
                <c:pt idx="3998">
                  <c:v>41743.772106481476</c:v>
                </c:pt>
                <c:pt idx="3999">
                  <c:v>41743.792939814804</c:v>
                </c:pt>
                <c:pt idx="4000">
                  <c:v>41743.813773148213</c:v>
                </c:pt>
                <c:pt idx="4001">
                  <c:v>41743.834606481483</c:v>
                </c:pt>
                <c:pt idx="4002">
                  <c:v>41743.855439814812</c:v>
                </c:pt>
                <c:pt idx="4003">
                  <c:v>41743.876273148329</c:v>
                </c:pt>
                <c:pt idx="4004">
                  <c:v>41743.896875000013</c:v>
                </c:pt>
                <c:pt idx="4005">
                  <c:v>41743.917708333334</c:v>
                </c:pt>
                <c:pt idx="4006">
                  <c:v>41743.93854166667</c:v>
                </c:pt>
                <c:pt idx="4007">
                  <c:v>41743.959375000013</c:v>
                </c:pt>
                <c:pt idx="4008">
                  <c:v>41743.980208333342</c:v>
                </c:pt>
                <c:pt idx="4009">
                  <c:v>41744.001273148213</c:v>
                </c:pt>
                <c:pt idx="4010">
                  <c:v>41744.022106481476</c:v>
                </c:pt>
                <c:pt idx="4011">
                  <c:v>41744.042939814812</c:v>
                </c:pt>
                <c:pt idx="4012">
                  <c:v>41744.063773148147</c:v>
                </c:pt>
                <c:pt idx="4013">
                  <c:v>41744.084606481483</c:v>
                </c:pt>
                <c:pt idx="4014">
                  <c:v>41744.105439814804</c:v>
                </c:pt>
                <c:pt idx="4015">
                  <c:v>41744.126273148213</c:v>
                </c:pt>
                <c:pt idx="4016">
                  <c:v>41744.147106481476</c:v>
                </c:pt>
                <c:pt idx="4017">
                  <c:v>41744.167939814804</c:v>
                </c:pt>
                <c:pt idx="4018">
                  <c:v>41744.188773148213</c:v>
                </c:pt>
                <c:pt idx="4019">
                  <c:v>41744.209606481476</c:v>
                </c:pt>
                <c:pt idx="4020">
                  <c:v>41744.230439814804</c:v>
                </c:pt>
                <c:pt idx="4021">
                  <c:v>41744.251273148213</c:v>
                </c:pt>
                <c:pt idx="4022">
                  <c:v>41744.271874999999</c:v>
                </c:pt>
                <c:pt idx="4023">
                  <c:v>41744.292939814804</c:v>
                </c:pt>
                <c:pt idx="4024">
                  <c:v>41744.313773148213</c:v>
                </c:pt>
                <c:pt idx="4025">
                  <c:v>41744.334606481483</c:v>
                </c:pt>
                <c:pt idx="4026">
                  <c:v>41744.355439814812</c:v>
                </c:pt>
                <c:pt idx="4027">
                  <c:v>41744.37604166667</c:v>
                </c:pt>
                <c:pt idx="4028">
                  <c:v>41744.396956018543</c:v>
                </c:pt>
                <c:pt idx="4029">
                  <c:v>41744.417939814812</c:v>
                </c:pt>
                <c:pt idx="4030">
                  <c:v>41744.438773148213</c:v>
                </c:pt>
                <c:pt idx="4031">
                  <c:v>41744.459606481483</c:v>
                </c:pt>
                <c:pt idx="4032">
                  <c:v>41744.480300925941</c:v>
                </c:pt>
                <c:pt idx="4033">
                  <c:v>41744.501273148213</c:v>
                </c:pt>
                <c:pt idx="4034">
                  <c:v>41744.522106481476</c:v>
                </c:pt>
                <c:pt idx="4035">
                  <c:v>41744.542835648266</c:v>
                </c:pt>
                <c:pt idx="4036">
                  <c:v>41744.563773148147</c:v>
                </c:pt>
                <c:pt idx="4037">
                  <c:v>41744.584525463011</c:v>
                </c:pt>
                <c:pt idx="4038">
                  <c:v>41744.605347222205</c:v>
                </c:pt>
                <c:pt idx="4039">
                  <c:v>41744.626273148213</c:v>
                </c:pt>
                <c:pt idx="4040">
                  <c:v>41744.647106481476</c:v>
                </c:pt>
                <c:pt idx="4041">
                  <c:v>41744.667881944435</c:v>
                </c:pt>
                <c:pt idx="4042">
                  <c:v>41744.68854166667</c:v>
                </c:pt>
                <c:pt idx="4043">
                  <c:v>41744.709513888891</c:v>
                </c:pt>
                <c:pt idx="4044">
                  <c:v>41744.730335648193</c:v>
                </c:pt>
                <c:pt idx="4045">
                  <c:v>41744.751273148213</c:v>
                </c:pt>
                <c:pt idx="4046">
                  <c:v>41744.772106481476</c:v>
                </c:pt>
                <c:pt idx="4047">
                  <c:v>41744.792939814804</c:v>
                </c:pt>
                <c:pt idx="4048">
                  <c:v>41744.813657407511</c:v>
                </c:pt>
                <c:pt idx="4049">
                  <c:v>41744.834502314843</c:v>
                </c:pt>
                <c:pt idx="4050">
                  <c:v>41744.855439814812</c:v>
                </c:pt>
                <c:pt idx="4051">
                  <c:v>41744.876273148329</c:v>
                </c:pt>
                <c:pt idx="4052">
                  <c:v>41744.897106481476</c:v>
                </c:pt>
                <c:pt idx="4053">
                  <c:v>41744.917939814812</c:v>
                </c:pt>
                <c:pt idx="4054">
                  <c:v>41744.938773148213</c:v>
                </c:pt>
                <c:pt idx="4055">
                  <c:v>41744.959606481483</c:v>
                </c:pt>
                <c:pt idx="4056">
                  <c:v>41744.980439814812</c:v>
                </c:pt>
                <c:pt idx="4057">
                  <c:v>41745.001273148213</c:v>
                </c:pt>
                <c:pt idx="4058">
                  <c:v>41745.022106481476</c:v>
                </c:pt>
                <c:pt idx="4059">
                  <c:v>41745.042708333334</c:v>
                </c:pt>
                <c:pt idx="4060">
                  <c:v>41745.063541666575</c:v>
                </c:pt>
                <c:pt idx="4061">
                  <c:v>41745.084375000013</c:v>
                </c:pt>
                <c:pt idx="4062">
                  <c:v>41745.105208333334</c:v>
                </c:pt>
                <c:pt idx="4063">
                  <c:v>41745.126041666575</c:v>
                </c:pt>
                <c:pt idx="4064">
                  <c:v>41745.146875000013</c:v>
                </c:pt>
                <c:pt idx="4065">
                  <c:v>41745.167708333182</c:v>
                </c:pt>
                <c:pt idx="4066">
                  <c:v>41745.18854166667</c:v>
                </c:pt>
                <c:pt idx="4067">
                  <c:v>41745.209374999999</c:v>
                </c:pt>
                <c:pt idx="4068">
                  <c:v>41745.230208333334</c:v>
                </c:pt>
                <c:pt idx="4069">
                  <c:v>41745.251041666575</c:v>
                </c:pt>
                <c:pt idx="4070">
                  <c:v>41745.272106481476</c:v>
                </c:pt>
                <c:pt idx="4071">
                  <c:v>41745.292939814804</c:v>
                </c:pt>
                <c:pt idx="4072">
                  <c:v>41745.313773148213</c:v>
                </c:pt>
                <c:pt idx="4073">
                  <c:v>41745.334606481483</c:v>
                </c:pt>
                <c:pt idx="4074">
                  <c:v>41745.355439814812</c:v>
                </c:pt>
                <c:pt idx="4075">
                  <c:v>41745.37604166667</c:v>
                </c:pt>
                <c:pt idx="4076">
                  <c:v>41745.397106481476</c:v>
                </c:pt>
                <c:pt idx="4077">
                  <c:v>41745.417939814812</c:v>
                </c:pt>
                <c:pt idx="4078">
                  <c:v>41745.438773148213</c:v>
                </c:pt>
                <c:pt idx="4079">
                  <c:v>41745.459606481483</c:v>
                </c:pt>
                <c:pt idx="4080">
                  <c:v>41745.480439814812</c:v>
                </c:pt>
                <c:pt idx="4081">
                  <c:v>41745.501273148213</c:v>
                </c:pt>
                <c:pt idx="4082">
                  <c:v>41745.522106481476</c:v>
                </c:pt>
                <c:pt idx="4083">
                  <c:v>41745.542939814812</c:v>
                </c:pt>
                <c:pt idx="4084">
                  <c:v>41745.563541666575</c:v>
                </c:pt>
                <c:pt idx="4085">
                  <c:v>41745.584375000013</c:v>
                </c:pt>
                <c:pt idx="4086">
                  <c:v>41745.605208333334</c:v>
                </c:pt>
                <c:pt idx="4087">
                  <c:v>41745.626273148213</c:v>
                </c:pt>
                <c:pt idx="4088">
                  <c:v>41745.647106481476</c:v>
                </c:pt>
                <c:pt idx="4089">
                  <c:v>41745.667939814804</c:v>
                </c:pt>
                <c:pt idx="4090">
                  <c:v>41745.688773148213</c:v>
                </c:pt>
                <c:pt idx="4091">
                  <c:v>41745.709606481476</c:v>
                </c:pt>
                <c:pt idx="4092">
                  <c:v>41745.730439814804</c:v>
                </c:pt>
                <c:pt idx="4093">
                  <c:v>41745.751273148213</c:v>
                </c:pt>
                <c:pt idx="4094">
                  <c:v>41745.772106481476</c:v>
                </c:pt>
                <c:pt idx="4095">
                  <c:v>41745.792939814804</c:v>
                </c:pt>
                <c:pt idx="4096">
                  <c:v>41745.813773148213</c:v>
                </c:pt>
                <c:pt idx="4097">
                  <c:v>41745.834606481483</c:v>
                </c:pt>
                <c:pt idx="4098">
                  <c:v>41745.855439814812</c:v>
                </c:pt>
                <c:pt idx="4099">
                  <c:v>41745.876273148329</c:v>
                </c:pt>
                <c:pt idx="4100">
                  <c:v>41745.897106481476</c:v>
                </c:pt>
                <c:pt idx="4101">
                  <c:v>41745.917835648266</c:v>
                </c:pt>
                <c:pt idx="4102">
                  <c:v>41745.938773148213</c:v>
                </c:pt>
                <c:pt idx="4103">
                  <c:v>41745.959560185183</c:v>
                </c:pt>
                <c:pt idx="4104">
                  <c:v>41745.980439814812</c:v>
                </c:pt>
                <c:pt idx="4105">
                  <c:v>41746.001273148213</c:v>
                </c:pt>
                <c:pt idx="4106">
                  <c:v>41746.022106481476</c:v>
                </c:pt>
                <c:pt idx="4107">
                  <c:v>41746.042939814812</c:v>
                </c:pt>
                <c:pt idx="4108">
                  <c:v>41746.063773148147</c:v>
                </c:pt>
                <c:pt idx="4109">
                  <c:v>41746.084606481483</c:v>
                </c:pt>
                <c:pt idx="4110">
                  <c:v>41746.105208333334</c:v>
                </c:pt>
                <c:pt idx="4111">
                  <c:v>41746.126041666575</c:v>
                </c:pt>
                <c:pt idx="4112">
                  <c:v>41746.146875000013</c:v>
                </c:pt>
                <c:pt idx="4113">
                  <c:v>41746.167708333182</c:v>
                </c:pt>
                <c:pt idx="4114">
                  <c:v>41746.18854166667</c:v>
                </c:pt>
                <c:pt idx="4115">
                  <c:v>41746.209374999999</c:v>
                </c:pt>
                <c:pt idx="4116">
                  <c:v>41746.230208333334</c:v>
                </c:pt>
                <c:pt idx="4117">
                  <c:v>41746.251041666575</c:v>
                </c:pt>
                <c:pt idx="4118">
                  <c:v>41746.272106481476</c:v>
                </c:pt>
                <c:pt idx="4119">
                  <c:v>41746.292939814804</c:v>
                </c:pt>
                <c:pt idx="4120">
                  <c:v>41746.313773148213</c:v>
                </c:pt>
                <c:pt idx="4121">
                  <c:v>41746.334606481483</c:v>
                </c:pt>
                <c:pt idx="4122">
                  <c:v>41746.355439814812</c:v>
                </c:pt>
                <c:pt idx="4123">
                  <c:v>41746.37604166667</c:v>
                </c:pt>
                <c:pt idx="4124">
                  <c:v>41746.397106481476</c:v>
                </c:pt>
                <c:pt idx="4125">
                  <c:v>41746.417939814812</c:v>
                </c:pt>
                <c:pt idx="4126">
                  <c:v>41746.43854166667</c:v>
                </c:pt>
                <c:pt idx="4127">
                  <c:v>41746.459606481483</c:v>
                </c:pt>
                <c:pt idx="4128">
                  <c:v>41746.480439814812</c:v>
                </c:pt>
                <c:pt idx="4129">
                  <c:v>41746.501041666575</c:v>
                </c:pt>
                <c:pt idx="4130">
                  <c:v>41746.522106481476</c:v>
                </c:pt>
                <c:pt idx="4131">
                  <c:v>41746.542939814812</c:v>
                </c:pt>
                <c:pt idx="4132">
                  <c:v>41746.563773148147</c:v>
                </c:pt>
                <c:pt idx="4133">
                  <c:v>41746.584375000013</c:v>
                </c:pt>
                <c:pt idx="4134">
                  <c:v>41746.605439814804</c:v>
                </c:pt>
                <c:pt idx="4135">
                  <c:v>41746.626273148213</c:v>
                </c:pt>
                <c:pt idx="4136">
                  <c:v>41746.647106481476</c:v>
                </c:pt>
                <c:pt idx="4137">
                  <c:v>41746.667939814804</c:v>
                </c:pt>
                <c:pt idx="4138">
                  <c:v>41746.688773148213</c:v>
                </c:pt>
                <c:pt idx="4139">
                  <c:v>41746.709374999999</c:v>
                </c:pt>
                <c:pt idx="4140">
                  <c:v>41746.730439814804</c:v>
                </c:pt>
                <c:pt idx="4141">
                  <c:v>41746.751145833172</c:v>
                </c:pt>
                <c:pt idx="4142">
                  <c:v>41746.772106481476</c:v>
                </c:pt>
                <c:pt idx="4143">
                  <c:v>41746.792847222205</c:v>
                </c:pt>
                <c:pt idx="4144">
                  <c:v>41746.813773148213</c:v>
                </c:pt>
                <c:pt idx="4145">
                  <c:v>41746.834606481483</c:v>
                </c:pt>
                <c:pt idx="4146">
                  <c:v>41746.855439814812</c:v>
                </c:pt>
                <c:pt idx="4147">
                  <c:v>41746.876273148329</c:v>
                </c:pt>
                <c:pt idx="4148">
                  <c:v>41746.897106481476</c:v>
                </c:pt>
                <c:pt idx="4149">
                  <c:v>41746.917939814812</c:v>
                </c:pt>
                <c:pt idx="4150">
                  <c:v>41746.938773148213</c:v>
                </c:pt>
                <c:pt idx="4151">
                  <c:v>41746.959606481483</c:v>
                </c:pt>
                <c:pt idx="4152">
                  <c:v>41746.980439814812</c:v>
                </c:pt>
                <c:pt idx="4153">
                  <c:v>41747.001273148213</c:v>
                </c:pt>
                <c:pt idx="4154">
                  <c:v>41747.021874999999</c:v>
                </c:pt>
                <c:pt idx="4155">
                  <c:v>41747.042708333334</c:v>
                </c:pt>
                <c:pt idx="4156">
                  <c:v>41747.063541666575</c:v>
                </c:pt>
                <c:pt idx="4157">
                  <c:v>41747.084375000013</c:v>
                </c:pt>
                <c:pt idx="4158">
                  <c:v>41747.105208333334</c:v>
                </c:pt>
                <c:pt idx="4159">
                  <c:v>41747.126273148213</c:v>
                </c:pt>
                <c:pt idx="4160">
                  <c:v>41747.147106481476</c:v>
                </c:pt>
                <c:pt idx="4161">
                  <c:v>41747.167708333182</c:v>
                </c:pt>
                <c:pt idx="4162">
                  <c:v>41747.188773148213</c:v>
                </c:pt>
                <c:pt idx="4163">
                  <c:v>41747.209606481476</c:v>
                </c:pt>
                <c:pt idx="4164">
                  <c:v>41747.230439814804</c:v>
                </c:pt>
                <c:pt idx="4165">
                  <c:v>41747.251041666575</c:v>
                </c:pt>
                <c:pt idx="4166">
                  <c:v>41747.272106481476</c:v>
                </c:pt>
                <c:pt idx="4167">
                  <c:v>41747.292939814804</c:v>
                </c:pt>
                <c:pt idx="4168">
                  <c:v>41747.313773148213</c:v>
                </c:pt>
                <c:pt idx="4169">
                  <c:v>41747.334606481483</c:v>
                </c:pt>
                <c:pt idx="4170">
                  <c:v>41747.355208333342</c:v>
                </c:pt>
                <c:pt idx="4171">
                  <c:v>41747.37604166667</c:v>
                </c:pt>
                <c:pt idx="4172">
                  <c:v>41747.397106481476</c:v>
                </c:pt>
                <c:pt idx="4173">
                  <c:v>41747.417939814812</c:v>
                </c:pt>
                <c:pt idx="4174">
                  <c:v>41747.438773148213</c:v>
                </c:pt>
                <c:pt idx="4175">
                  <c:v>41747.459606481483</c:v>
                </c:pt>
                <c:pt idx="4176">
                  <c:v>41747.480208333342</c:v>
                </c:pt>
                <c:pt idx="4177">
                  <c:v>41747.501273148213</c:v>
                </c:pt>
                <c:pt idx="4178">
                  <c:v>41747.521874999999</c:v>
                </c:pt>
                <c:pt idx="4179">
                  <c:v>41747.542939814812</c:v>
                </c:pt>
                <c:pt idx="4180">
                  <c:v>41747.563541666575</c:v>
                </c:pt>
                <c:pt idx="4181">
                  <c:v>41747.584375000013</c:v>
                </c:pt>
                <c:pt idx="4182">
                  <c:v>41747.605439814804</c:v>
                </c:pt>
                <c:pt idx="4183">
                  <c:v>41747.626273148213</c:v>
                </c:pt>
                <c:pt idx="4184">
                  <c:v>41747.647106481476</c:v>
                </c:pt>
                <c:pt idx="4185">
                  <c:v>41747.667939814804</c:v>
                </c:pt>
                <c:pt idx="4186">
                  <c:v>41747.68854166667</c:v>
                </c:pt>
                <c:pt idx="4187">
                  <c:v>41747.709606481476</c:v>
                </c:pt>
                <c:pt idx="4188">
                  <c:v>41747.730208333334</c:v>
                </c:pt>
                <c:pt idx="4189">
                  <c:v>41747.751273148213</c:v>
                </c:pt>
                <c:pt idx="4190">
                  <c:v>41747.772106481476</c:v>
                </c:pt>
                <c:pt idx="4191">
                  <c:v>41747.792939814804</c:v>
                </c:pt>
                <c:pt idx="4192">
                  <c:v>41747.813773148213</c:v>
                </c:pt>
                <c:pt idx="4193">
                  <c:v>41747.834606481483</c:v>
                </c:pt>
                <c:pt idx="4194">
                  <c:v>41747.855439814812</c:v>
                </c:pt>
                <c:pt idx="4195">
                  <c:v>41747.876273148329</c:v>
                </c:pt>
                <c:pt idx="4196">
                  <c:v>41747.897106481476</c:v>
                </c:pt>
                <c:pt idx="4197">
                  <c:v>41747.917939814812</c:v>
                </c:pt>
                <c:pt idx="4198">
                  <c:v>41747.938773148213</c:v>
                </c:pt>
                <c:pt idx="4199">
                  <c:v>41747.959606481483</c:v>
                </c:pt>
                <c:pt idx="4200">
                  <c:v>41747.980439814812</c:v>
                </c:pt>
                <c:pt idx="4201">
                  <c:v>41748.001273148213</c:v>
                </c:pt>
                <c:pt idx="4202">
                  <c:v>41748.022106481476</c:v>
                </c:pt>
                <c:pt idx="4203">
                  <c:v>41748.042939814812</c:v>
                </c:pt>
                <c:pt idx="4204">
                  <c:v>41748.063773148147</c:v>
                </c:pt>
                <c:pt idx="4205">
                  <c:v>41748.084375000013</c:v>
                </c:pt>
                <c:pt idx="4206">
                  <c:v>41748.105439814804</c:v>
                </c:pt>
                <c:pt idx="4207">
                  <c:v>41748.126041666575</c:v>
                </c:pt>
                <c:pt idx="4208">
                  <c:v>41748.146875000013</c:v>
                </c:pt>
                <c:pt idx="4209">
                  <c:v>41748.167708333182</c:v>
                </c:pt>
                <c:pt idx="4210">
                  <c:v>41748.18854166667</c:v>
                </c:pt>
                <c:pt idx="4211">
                  <c:v>41748.209606481476</c:v>
                </c:pt>
                <c:pt idx="4212">
                  <c:v>41748.230208333334</c:v>
                </c:pt>
                <c:pt idx="4213">
                  <c:v>41748.251192129625</c:v>
                </c:pt>
                <c:pt idx="4214">
                  <c:v>41748.271874999999</c:v>
                </c:pt>
                <c:pt idx="4215">
                  <c:v>41748.292939814804</c:v>
                </c:pt>
                <c:pt idx="4216">
                  <c:v>41748.313773148213</c:v>
                </c:pt>
                <c:pt idx="4217">
                  <c:v>41748.334606481483</c:v>
                </c:pt>
                <c:pt idx="4218">
                  <c:v>41748.355439814812</c:v>
                </c:pt>
                <c:pt idx="4219">
                  <c:v>41748.376273148329</c:v>
                </c:pt>
                <c:pt idx="4220">
                  <c:v>41748.397106481476</c:v>
                </c:pt>
                <c:pt idx="4221">
                  <c:v>41748.417939814812</c:v>
                </c:pt>
                <c:pt idx="4222">
                  <c:v>41748.438773148213</c:v>
                </c:pt>
                <c:pt idx="4223">
                  <c:v>41748.459606481483</c:v>
                </c:pt>
                <c:pt idx="4224">
                  <c:v>41748.480439814812</c:v>
                </c:pt>
                <c:pt idx="4225">
                  <c:v>41748.501273148213</c:v>
                </c:pt>
                <c:pt idx="4226">
                  <c:v>41748.522106481476</c:v>
                </c:pt>
                <c:pt idx="4227">
                  <c:v>41748.542939814812</c:v>
                </c:pt>
                <c:pt idx="4228">
                  <c:v>41748.563773148147</c:v>
                </c:pt>
                <c:pt idx="4229">
                  <c:v>41748.584375000013</c:v>
                </c:pt>
                <c:pt idx="4230">
                  <c:v>41748.605439814804</c:v>
                </c:pt>
                <c:pt idx="4231">
                  <c:v>41748.626273148213</c:v>
                </c:pt>
                <c:pt idx="4232">
                  <c:v>41748.647106481476</c:v>
                </c:pt>
                <c:pt idx="4233">
                  <c:v>41748.667939814804</c:v>
                </c:pt>
                <c:pt idx="4234">
                  <c:v>41748.688773148213</c:v>
                </c:pt>
                <c:pt idx="4235">
                  <c:v>41748.709606481476</c:v>
                </c:pt>
                <c:pt idx="4236">
                  <c:v>41748.730208333334</c:v>
                </c:pt>
                <c:pt idx="4237">
                  <c:v>41748.751273148213</c:v>
                </c:pt>
                <c:pt idx="4238">
                  <c:v>41748.772106481476</c:v>
                </c:pt>
                <c:pt idx="4239">
                  <c:v>41748.792939814804</c:v>
                </c:pt>
                <c:pt idx="4240">
                  <c:v>41748.813773148213</c:v>
                </c:pt>
                <c:pt idx="4241">
                  <c:v>41748.834606481483</c:v>
                </c:pt>
                <c:pt idx="4242">
                  <c:v>41748.855439814812</c:v>
                </c:pt>
                <c:pt idx="4243">
                  <c:v>41748.876273148329</c:v>
                </c:pt>
                <c:pt idx="4244">
                  <c:v>41748.897106481476</c:v>
                </c:pt>
                <c:pt idx="4245">
                  <c:v>41748.917939814812</c:v>
                </c:pt>
                <c:pt idx="4246">
                  <c:v>41748.938773148213</c:v>
                </c:pt>
                <c:pt idx="4247">
                  <c:v>41748.959606481483</c:v>
                </c:pt>
                <c:pt idx="4248">
                  <c:v>41748.980439814812</c:v>
                </c:pt>
                <c:pt idx="4249">
                  <c:v>41749.001273148213</c:v>
                </c:pt>
                <c:pt idx="4250">
                  <c:v>41749.022106481476</c:v>
                </c:pt>
                <c:pt idx="4251">
                  <c:v>41749.042939814812</c:v>
                </c:pt>
                <c:pt idx="4252">
                  <c:v>41749.063773148147</c:v>
                </c:pt>
                <c:pt idx="4253">
                  <c:v>41749.084606481483</c:v>
                </c:pt>
                <c:pt idx="4254">
                  <c:v>41749.105439814804</c:v>
                </c:pt>
                <c:pt idx="4255">
                  <c:v>41749.126273148213</c:v>
                </c:pt>
                <c:pt idx="4256">
                  <c:v>41749.146875000013</c:v>
                </c:pt>
                <c:pt idx="4257">
                  <c:v>41749.167708333182</c:v>
                </c:pt>
                <c:pt idx="4258">
                  <c:v>41749.18854166667</c:v>
                </c:pt>
                <c:pt idx="4259">
                  <c:v>41749.209374999999</c:v>
                </c:pt>
                <c:pt idx="4260">
                  <c:v>41749.230208333334</c:v>
                </c:pt>
                <c:pt idx="4261">
                  <c:v>41749.251273148213</c:v>
                </c:pt>
                <c:pt idx="4262">
                  <c:v>41749.272106481476</c:v>
                </c:pt>
                <c:pt idx="4263">
                  <c:v>41749.292939814804</c:v>
                </c:pt>
                <c:pt idx="4264">
                  <c:v>41749.313773148213</c:v>
                </c:pt>
                <c:pt idx="4265">
                  <c:v>41749.334606481483</c:v>
                </c:pt>
                <c:pt idx="4266">
                  <c:v>41749.355439814812</c:v>
                </c:pt>
                <c:pt idx="4267">
                  <c:v>41749.376273148329</c:v>
                </c:pt>
                <c:pt idx="4268">
                  <c:v>41749.397106481476</c:v>
                </c:pt>
                <c:pt idx="4269">
                  <c:v>41749.417939814812</c:v>
                </c:pt>
                <c:pt idx="4270">
                  <c:v>41749.438773148213</c:v>
                </c:pt>
                <c:pt idx="4271">
                  <c:v>41749.459606481483</c:v>
                </c:pt>
                <c:pt idx="4272">
                  <c:v>41749.480208333342</c:v>
                </c:pt>
                <c:pt idx="4273">
                  <c:v>41749.501273148213</c:v>
                </c:pt>
                <c:pt idx="4274">
                  <c:v>41749.521874999999</c:v>
                </c:pt>
                <c:pt idx="4275">
                  <c:v>41749.542708333334</c:v>
                </c:pt>
                <c:pt idx="4276">
                  <c:v>41749.563541666575</c:v>
                </c:pt>
                <c:pt idx="4277">
                  <c:v>41749.584375000013</c:v>
                </c:pt>
                <c:pt idx="4278">
                  <c:v>41749.605439814804</c:v>
                </c:pt>
                <c:pt idx="4279">
                  <c:v>41749.626273148213</c:v>
                </c:pt>
                <c:pt idx="4280">
                  <c:v>41749.647106481476</c:v>
                </c:pt>
                <c:pt idx="4281">
                  <c:v>41749.667939814804</c:v>
                </c:pt>
                <c:pt idx="4282">
                  <c:v>41749.68854166667</c:v>
                </c:pt>
                <c:pt idx="4283">
                  <c:v>41749.709606481476</c:v>
                </c:pt>
                <c:pt idx="4284">
                  <c:v>41749.730439814804</c:v>
                </c:pt>
                <c:pt idx="4285">
                  <c:v>41749.751273148213</c:v>
                </c:pt>
                <c:pt idx="4286">
                  <c:v>41749.772106481476</c:v>
                </c:pt>
                <c:pt idx="4287">
                  <c:v>41749.792939814804</c:v>
                </c:pt>
                <c:pt idx="4288">
                  <c:v>41749.813773148213</c:v>
                </c:pt>
                <c:pt idx="4289">
                  <c:v>41749.834606481483</c:v>
                </c:pt>
                <c:pt idx="4290">
                  <c:v>41749.855439814812</c:v>
                </c:pt>
                <c:pt idx="4291">
                  <c:v>41749.876273148329</c:v>
                </c:pt>
                <c:pt idx="4292">
                  <c:v>41749.897106481476</c:v>
                </c:pt>
                <c:pt idx="4293">
                  <c:v>41749.917939814812</c:v>
                </c:pt>
                <c:pt idx="4294">
                  <c:v>41749.938773148213</c:v>
                </c:pt>
                <c:pt idx="4295">
                  <c:v>41749.959606481483</c:v>
                </c:pt>
                <c:pt idx="4296">
                  <c:v>41749.980439814812</c:v>
                </c:pt>
                <c:pt idx="4297">
                  <c:v>41750.001273148213</c:v>
                </c:pt>
                <c:pt idx="4298">
                  <c:v>41750.022106481476</c:v>
                </c:pt>
                <c:pt idx="4299">
                  <c:v>41750.042939814812</c:v>
                </c:pt>
                <c:pt idx="4300">
                  <c:v>41750.063773148147</c:v>
                </c:pt>
                <c:pt idx="4301">
                  <c:v>41750.084606481483</c:v>
                </c:pt>
                <c:pt idx="4302">
                  <c:v>41750.105439814804</c:v>
                </c:pt>
                <c:pt idx="4303">
                  <c:v>41750.126041666575</c:v>
                </c:pt>
                <c:pt idx="4304">
                  <c:v>41750.147106481476</c:v>
                </c:pt>
                <c:pt idx="4305">
                  <c:v>41750.167939814804</c:v>
                </c:pt>
                <c:pt idx="4306">
                  <c:v>41750.188773148213</c:v>
                </c:pt>
                <c:pt idx="4307">
                  <c:v>41750.209606481476</c:v>
                </c:pt>
                <c:pt idx="4308">
                  <c:v>41750.230439814804</c:v>
                </c:pt>
                <c:pt idx="4309">
                  <c:v>41750.251273148213</c:v>
                </c:pt>
                <c:pt idx="4310">
                  <c:v>41750.272106481476</c:v>
                </c:pt>
                <c:pt idx="4311">
                  <c:v>41750.292708333182</c:v>
                </c:pt>
                <c:pt idx="4312">
                  <c:v>41750.313773148213</c:v>
                </c:pt>
                <c:pt idx="4313">
                  <c:v>41750.334606481483</c:v>
                </c:pt>
                <c:pt idx="4314">
                  <c:v>41750.355439814812</c:v>
                </c:pt>
                <c:pt idx="4315">
                  <c:v>41750.376273148329</c:v>
                </c:pt>
                <c:pt idx="4316">
                  <c:v>41750.397106481476</c:v>
                </c:pt>
                <c:pt idx="4317">
                  <c:v>41750.417939814812</c:v>
                </c:pt>
                <c:pt idx="4318">
                  <c:v>41750.43854166667</c:v>
                </c:pt>
                <c:pt idx="4319">
                  <c:v>41750.459375000013</c:v>
                </c:pt>
                <c:pt idx="4320">
                  <c:v>41750.480208333342</c:v>
                </c:pt>
                <c:pt idx="4321">
                  <c:v>41750.501273148213</c:v>
                </c:pt>
                <c:pt idx="4322">
                  <c:v>41750.522106481476</c:v>
                </c:pt>
                <c:pt idx="4323">
                  <c:v>41750.542708333334</c:v>
                </c:pt>
                <c:pt idx="4324">
                  <c:v>41750.563541666575</c:v>
                </c:pt>
                <c:pt idx="4325">
                  <c:v>41750.584375000013</c:v>
                </c:pt>
                <c:pt idx="4326">
                  <c:v>41750.605208333334</c:v>
                </c:pt>
                <c:pt idx="4327">
                  <c:v>41750.626041666575</c:v>
                </c:pt>
                <c:pt idx="4328">
                  <c:v>41750.647106481476</c:v>
                </c:pt>
                <c:pt idx="4329">
                  <c:v>41750.667789351726</c:v>
                </c:pt>
                <c:pt idx="4330">
                  <c:v>41750.688634259262</c:v>
                </c:pt>
                <c:pt idx="4331">
                  <c:v>41750.709606481476</c:v>
                </c:pt>
                <c:pt idx="4332">
                  <c:v>41750.730208333334</c:v>
                </c:pt>
                <c:pt idx="4333">
                  <c:v>41750.751273148213</c:v>
                </c:pt>
                <c:pt idx="4334">
                  <c:v>41750.771979166624</c:v>
                </c:pt>
                <c:pt idx="4335">
                  <c:v>41750.792939814804</c:v>
                </c:pt>
                <c:pt idx="4336">
                  <c:v>41750.813773148213</c:v>
                </c:pt>
                <c:pt idx="4337">
                  <c:v>41750.834525463011</c:v>
                </c:pt>
                <c:pt idx="4338">
                  <c:v>41750.855439814812</c:v>
                </c:pt>
                <c:pt idx="4339">
                  <c:v>41750.876226851862</c:v>
                </c:pt>
                <c:pt idx="4340">
                  <c:v>41750.897106481476</c:v>
                </c:pt>
                <c:pt idx="4341">
                  <c:v>41750.917939814812</c:v>
                </c:pt>
                <c:pt idx="4342">
                  <c:v>41750.938773148213</c:v>
                </c:pt>
                <c:pt idx="4343">
                  <c:v>41750.959606481483</c:v>
                </c:pt>
                <c:pt idx="4344">
                  <c:v>41750.980439814812</c:v>
                </c:pt>
                <c:pt idx="4345">
                  <c:v>41751.001273148213</c:v>
                </c:pt>
                <c:pt idx="4346">
                  <c:v>41751.022106481476</c:v>
                </c:pt>
                <c:pt idx="4347">
                  <c:v>41751.042939814812</c:v>
                </c:pt>
                <c:pt idx="4348">
                  <c:v>41751.063773148147</c:v>
                </c:pt>
                <c:pt idx="4349">
                  <c:v>41751.084606481483</c:v>
                </c:pt>
                <c:pt idx="4350">
                  <c:v>41751.105439814804</c:v>
                </c:pt>
                <c:pt idx="4351">
                  <c:v>41751.126273148213</c:v>
                </c:pt>
                <c:pt idx="4352">
                  <c:v>41751.147106481476</c:v>
                </c:pt>
                <c:pt idx="4353">
                  <c:v>41751.167939814804</c:v>
                </c:pt>
                <c:pt idx="4354">
                  <c:v>41751.188773148213</c:v>
                </c:pt>
                <c:pt idx="4355">
                  <c:v>41751.209606481476</c:v>
                </c:pt>
                <c:pt idx="4356">
                  <c:v>41751.230439814804</c:v>
                </c:pt>
                <c:pt idx="4357">
                  <c:v>41751.251273148213</c:v>
                </c:pt>
                <c:pt idx="4358">
                  <c:v>41751.271874999999</c:v>
                </c:pt>
                <c:pt idx="4359">
                  <c:v>41751.292708333182</c:v>
                </c:pt>
                <c:pt idx="4360">
                  <c:v>41751.313773148213</c:v>
                </c:pt>
                <c:pt idx="4361">
                  <c:v>41751.334375000013</c:v>
                </c:pt>
                <c:pt idx="4362">
                  <c:v>41751.355439814812</c:v>
                </c:pt>
                <c:pt idx="4363">
                  <c:v>41751.376273148329</c:v>
                </c:pt>
                <c:pt idx="4364">
                  <c:v>41751.397106481476</c:v>
                </c:pt>
                <c:pt idx="4365">
                  <c:v>41751.417939814812</c:v>
                </c:pt>
                <c:pt idx="4366">
                  <c:v>41751.438773148213</c:v>
                </c:pt>
                <c:pt idx="4367">
                  <c:v>41751.459375000013</c:v>
                </c:pt>
                <c:pt idx="4368">
                  <c:v>41751.480208333342</c:v>
                </c:pt>
                <c:pt idx="4369">
                  <c:v>41751.501273148213</c:v>
                </c:pt>
                <c:pt idx="4370">
                  <c:v>41751.522106481476</c:v>
                </c:pt>
                <c:pt idx="4371">
                  <c:v>41751.542708333334</c:v>
                </c:pt>
                <c:pt idx="4372">
                  <c:v>41751.563773148147</c:v>
                </c:pt>
                <c:pt idx="4373">
                  <c:v>41751.584606481483</c:v>
                </c:pt>
                <c:pt idx="4374">
                  <c:v>41751.605439814804</c:v>
                </c:pt>
                <c:pt idx="4375">
                  <c:v>41751.626273148213</c:v>
                </c:pt>
                <c:pt idx="4376">
                  <c:v>41751.647106481476</c:v>
                </c:pt>
                <c:pt idx="4377">
                  <c:v>41751.667939814804</c:v>
                </c:pt>
                <c:pt idx="4378">
                  <c:v>41751.688773148213</c:v>
                </c:pt>
                <c:pt idx="4379">
                  <c:v>41751.709606481476</c:v>
                </c:pt>
                <c:pt idx="4380">
                  <c:v>41751.730439814804</c:v>
                </c:pt>
                <c:pt idx="4381">
                  <c:v>41751.751273148213</c:v>
                </c:pt>
                <c:pt idx="4382">
                  <c:v>41751.771874999999</c:v>
                </c:pt>
                <c:pt idx="4383">
                  <c:v>41751.792939814804</c:v>
                </c:pt>
                <c:pt idx="4384">
                  <c:v>41751.813773148213</c:v>
                </c:pt>
                <c:pt idx="4385">
                  <c:v>41751.834606481483</c:v>
                </c:pt>
                <c:pt idx="4386">
                  <c:v>41751.855439814812</c:v>
                </c:pt>
                <c:pt idx="4387">
                  <c:v>41751.876273148329</c:v>
                </c:pt>
                <c:pt idx="4388">
                  <c:v>41751.897106481476</c:v>
                </c:pt>
                <c:pt idx="4389">
                  <c:v>41751.917939814812</c:v>
                </c:pt>
                <c:pt idx="4390">
                  <c:v>41751.938773148213</c:v>
                </c:pt>
                <c:pt idx="4391">
                  <c:v>41751.959606481483</c:v>
                </c:pt>
                <c:pt idx="4392">
                  <c:v>41751.980439814812</c:v>
                </c:pt>
                <c:pt idx="4393">
                  <c:v>41752.001273148213</c:v>
                </c:pt>
                <c:pt idx="4394">
                  <c:v>41752.022106481476</c:v>
                </c:pt>
                <c:pt idx="4395">
                  <c:v>41752.042939814812</c:v>
                </c:pt>
                <c:pt idx="4396">
                  <c:v>41752.063541666575</c:v>
                </c:pt>
                <c:pt idx="4397">
                  <c:v>41752.084606481483</c:v>
                </c:pt>
                <c:pt idx="4398">
                  <c:v>41752.105439814804</c:v>
                </c:pt>
                <c:pt idx="4399">
                  <c:v>41752.126273148213</c:v>
                </c:pt>
                <c:pt idx="4400">
                  <c:v>41752.147106481476</c:v>
                </c:pt>
                <c:pt idx="4401">
                  <c:v>41752.167939814804</c:v>
                </c:pt>
                <c:pt idx="4402">
                  <c:v>41752.188773148213</c:v>
                </c:pt>
                <c:pt idx="4403">
                  <c:v>41752.209606481476</c:v>
                </c:pt>
                <c:pt idx="4404">
                  <c:v>41752.230439814804</c:v>
                </c:pt>
                <c:pt idx="4405">
                  <c:v>41752.251273148213</c:v>
                </c:pt>
                <c:pt idx="4406">
                  <c:v>41752.272106481476</c:v>
                </c:pt>
                <c:pt idx="4407">
                  <c:v>41752.292939814804</c:v>
                </c:pt>
                <c:pt idx="4408">
                  <c:v>41752.313773148213</c:v>
                </c:pt>
                <c:pt idx="4409">
                  <c:v>41752.334606481483</c:v>
                </c:pt>
                <c:pt idx="4410">
                  <c:v>41752.355439814812</c:v>
                </c:pt>
                <c:pt idx="4411">
                  <c:v>41752.376273148329</c:v>
                </c:pt>
                <c:pt idx="4412">
                  <c:v>41752.397106481476</c:v>
                </c:pt>
                <c:pt idx="4413">
                  <c:v>41752.417939814812</c:v>
                </c:pt>
                <c:pt idx="4414">
                  <c:v>41752.438773148213</c:v>
                </c:pt>
                <c:pt idx="4415">
                  <c:v>41752.459606481483</c:v>
                </c:pt>
                <c:pt idx="4416">
                  <c:v>41752.480439814812</c:v>
                </c:pt>
                <c:pt idx="4417">
                  <c:v>41752.501273148213</c:v>
                </c:pt>
                <c:pt idx="4418">
                  <c:v>41752.522106481476</c:v>
                </c:pt>
                <c:pt idx="4419">
                  <c:v>41752.542939814812</c:v>
                </c:pt>
                <c:pt idx="4420">
                  <c:v>41752.563773148147</c:v>
                </c:pt>
                <c:pt idx="4421">
                  <c:v>41752.584606481483</c:v>
                </c:pt>
                <c:pt idx="4422">
                  <c:v>41752.605439814804</c:v>
                </c:pt>
                <c:pt idx="4423">
                  <c:v>41752.626273148213</c:v>
                </c:pt>
                <c:pt idx="4424">
                  <c:v>41752.646875000013</c:v>
                </c:pt>
                <c:pt idx="4425">
                  <c:v>41752.667939814804</c:v>
                </c:pt>
                <c:pt idx="4426">
                  <c:v>41752.688773148213</c:v>
                </c:pt>
                <c:pt idx="4427">
                  <c:v>41752.709606481476</c:v>
                </c:pt>
                <c:pt idx="4428">
                  <c:v>41752.730439814804</c:v>
                </c:pt>
                <c:pt idx="4429">
                  <c:v>41752.751273148213</c:v>
                </c:pt>
                <c:pt idx="4430">
                  <c:v>41752.772106481476</c:v>
                </c:pt>
                <c:pt idx="4431">
                  <c:v>41752.792939814804</c:v>
                </c:pt>
                <c:pt idx="4432">
                  <c:v>41752.813773148213</c:v>
                </c:pt>
                <c:pt idx="4433">
                  <c:v>41752.834513889029</c:v>
                </c:pt>
                <c:pt idx="4434">
                  <c:v>41752.855208333342</c:v>
                </c:pt>
                <c:pt idx="4435">
                  <c:v>41752.876273148329</c:v>
                </c:pt>
                <c:pt idx="4436">
                  <c:v>41752.897106481476</c:v>
                </c:pt>
                <c:pt idx="4437">
                  <c:v>41752.917939814812</c:v>
                </c:pt>
                <c:pt idx="4438">
                  <c:v>41752.938773148213</c:v>
                </c:pt>
                <c:pt idx="4439">
                  <c:v>41752.959606481483</c:v>
                </c:pt>
                <c:pt idx="4440">
                  <c:v>41752.980439814812</c:v>
                </c:pt>
                <c:pt idx="4441">
                  <c:v>41753.001273148213</c:v>
                </c:pt>
                <c:pt idx="4442">
                  <c:v>41753.022106481476</c:v>
                </c:pt>
                <c:pt idx="4443">
                  <c:v>41753.042939814812</c:v>
                </c:pt>
                <c:pt idx="4444">
                  <c:v>41753.063773148147</c:v>
                </c:pt>
                <c:pt idx="4445">
                  <c:v>41753.084606481483</c:v>
                </c:pt>
                <c:pt idx="4446">
                  <c:v>41753.105439814804</c:v>
                </c:pt>
                <c:pt idx="4447">
                  <c:v>41753.126273148213</c:v>
                </c:pt>
                <c:pt idx="4448">
                  <c:v>41753.147106481476</c:v>
                </c:pt>
                <c:pt idx="4449">
                  <c:v>41753.167939814804</c:v>
                </c:pt>
                <c:pt idx="4450">
                  <c:v>41753.188773148213</c:v>
                </c:pt>
                <c:pt idx="4451">
                  <c:v>41753.209606481476</c:v>
                </c:pt>
                <c:pt idx="4452">
                  <c:v>41753.230439814804</c:v>
                </c:pt>
                <c:pt idx="4453">
                  <c:v>41753.251273148213</c:v>
                </c:pt>
                <c:pt idx="4454">
                  <c:v>41753.272106481476</c:v>
                </c:pt>
                <c:pt idx="4455">
                  <c:v>41753.292708333182</c:v>
                </c:pt>
                <c:pt idx="4456">
                  <c:v>41753.313773148213</c:v>
                </c:pt>
                <c:pt idx="4457">
                  <c:v>41753.334606481483</c:v>
                </c:pt>
                <c:pt idx="4458">
                  <c:v>41753.355439814812</c:v>
                </c:pt>
                <c:pt idx="4459">
                  <c:v>41753.376273148329</c:v>
                </c:pt>
                <c:pt idx="4460">
                  <c:v>41753.396875000013</c:v>
                </c:pt>
                <c:pt idx="4461">
                  <c:v>41753.417939814812</c:v>
                </c:pt>
                <c:pt idx="4462">
                  <c:v>41753.438773148213</c:v>
                </c:pt>
                <c:pt idx="4463">
                  <c:v>41753.459606481483</c:v>
                </c:pt>
                <c:pt idx="4464">
                  <c:v>41753.480208333342</c:v>
                </c:pt>
                <c:pt idx="4465">
                  <c:v>41753.501273148213</c:v>
                </c:pt>
                <c:pt idx="4466">
                  <c:v>41753.522106481476</c:v>
                </c:pt>
                <c:pt idx="4467">
                  <c:v>41753.542939814812</c:v>
                </c:pt>
                <c:pt idx="4468">
                  <c:v>41753.563773148147</c:v>
                </c:pt>
                <c:pt idx="4469">
                  <c:v>41753.584375000013</c:v>
                </c:pt>
                <c:pt idx="4470">
                  <c:v>41753.605208333334</c:v>
                </c:pt>
                <c:pt idx="4471">
                  <c:v>41753.626041666575</c:v>
                </c:pt>
                <c:pt idx="4472">
                  <c:v>41753.647106481476</c:v>
                </c:pt>
                <c:pt idx="4473">
                  <c:v>41753.667939814804</c:v>
                </c:pt>
                <c:pt idx="4474">
                  <c:v>41753.688773148213</c:v>
                </c:pt>
                <c:pt idx="4475">
                  <c:v>41753.709606481476</c:v>
                </c:pt>
                <c:pt idx="4476">
                  <c:v>41753.730439814804</c:v>
                </c:pt>
                <c:pt idx="4477">
                  <c:v>41753.751273148213</c:v>
                </c:pt>
                <c:pt idx="4478">
                  <c:v>41753.772106481476</c:v>
                </c:pt>
                <c:pt idx="4479">
                  <c:v>41753.792939814804</c:v>
                </c:pt>
                <c:pt idx="4480">
                  <c:v>41753.813773148213</c:v>
                </c:pt>
                <c:pt idx="4481">
                  <c:v>41753.834606481483</c:v>
                </c:pt>
                <c:pt idx="4482">
                  <c:v>41753.855439814812</c:v>
                </c:pt>
                <c:pt idx="4483">
                  <c:v>41753.876273148329</c:v>
                </c:pt>
                <c:pt idx="4484">
                  <c:v>41753.897106481476</c:v>
                </c:pt>
                <c:pt idx="4485">
                  <c:v>41753.917939814812</c:v>
                </c:pt>
                <c:pt idx="4486">
                  <c:v>41753.938773148213</c:v>
                </c:pt>
                <c:pt idx="4487">
                  <c:v>41753.959606481483</c:v>
                </c:pt>
                <c:pt idx="4488">
                  <c:v>41753.980439814812</c:v>
                </c:pt>
                <c:pt idx="4489">
                  <c:v>41754.001273148213</c:v>
                </c:pt>
                <c:pt idx="4490">
                  <c:v>41754.022106481476</c:v>
                </c:pt>
                <c:pt idx="4491">
                  <c:v>41754.042939814812</c:v>
                </c:pt>
                <c:pt idx="4492">
                  <c:v>41754.063773148147</c:v>
                </c:pt>
                <c:pt idx="4493">
                  <c:v>41754.084606481483</c:v>
                </c:pt>
                <c:pt idx="4494">
                  <c:v>41754.105439814804</c:v>
                </c:pt>
                <c:pt idx="4495">
                  <c:v>41754.126273148213</c:v>
                </c:pt>
                <c:pt idx="4496">
                  <c:v>41754.147106481476</c:v>
                </c:pt>
                <c:pt idx="4497">
                  <c:v>41754.167708333182</c:v>
                </c:pt>
                <c:pt idx="4498">
                  <c:v>41754.188773148213</c:v>
                </c:pt>
                <c:pt idx="4499">
                  <c:v>41754.209606481476</c:v>
                </c:pt>
                <c:pt idx="4500">
                  <c:v>41754.230439814804</c:v>
                </c:pt>
                <c:pt idx="4501">
                  <c:v>41754.251273148213</c:v>
                </c:pt>
                <c:pt idx="4502">
                  <c:v>41754.272106481476</c:v>
                </c:pt>
                <c:pt idx="4503">
                  <c:v>41754.292939814804</c:v>
                </c:pt>
                <c:pt idx="4504">
                  <c:v>41754.313773148213</c:v>
                </c:pt>
                <c:pt idx="4505">
                  <c:v>41754.334606481483</c:v>
                </c:pt>
                <c:pt idx="4506">
                  <c:v>41754.355439814812</c:v>
                </c:pt>
                <c:pt idx="4507">
                  <c:v>41754.376273148329</c:v>
                </c:pt>
                <c:pt idx="4508">
                  <c:v>41754.397106481476</c:v>
                </c:pt>
                <c:pt idx="4509">
                  <c:v>41754.417939814812</c:v>
                </c:pt>
                <c:pt idx="4510">
                  <c:v>41754.438773148213</c:v>
                </c:pt>
                <c:pt idx="4511">
                  <c:v>41754.459606481483</c:v>
                </c:pt>
                <c:pt idx="4512">
                  <c:v>41754.480439814812</c:v>
                </c:pt>
                <c:pt idx="4513">
                  <c:v>41754.50105324074</c:v>
                </c:pt>
                <c:pt idx="4514">
                  <c:v>41754.522106481476</c:v>
                </c:pt>
                <c:pt idx="4515">
                  <c:v>41754.542939814812</c:v>
                </c:pt>
                <c:pt idx="4516">
                  <c:v>41754.563773148147</c:v>
                </c:pt>
                <c:pt idx="4517">
                  <c:v>41754.584386574083</c:v>
                </c:pt>
                <c:pt idx="4518">
                  <c:v>41754.605439814804</c:v>
                </c:pt>
                <c:pt idx="4519">
                  <c:v>41754.626273148213</c:v>
                </c:pt>
                <c:pt idx="4520">
                  <c:v>41754.647106481476</c:v>
                </c:pt>
                <c:pt idx="4521">
                  <c:v>41754.667939814804</c:v>
                </c:pt>
                <c:pt idx="4522">
                  <c:v>41754.688773148213</c:v>
                </c:pt>
                <c:pt idx="4523">
                  <c:v>41754.709606481476</c:v>
                </c:pt>
                <c:pt idx="4524">
                  <c:v>41754.730439814804</c:v>
                </c:pt>
                <c:pt idx="4525">
                  <c:v>41754.751273148213</c:v>
                </c:pt>
                <c:pt idx="4526">
                  <c:v>41754.772106481476</c:v>
                </c:pt>
                <c:pt idx="4527">
                  <c:v>41754.792812499996</c:v>
                </c:pt>
                <c:pt idx="4528">
                  <c:v>41754.813773148213</c:v>
                </c:pt>
                <c:pt idx="4529">
                  <c:v>41754.834525463011</c:v>
                </c:pt>
                <c:pt idx="4530">
                  <c:v>41754.85535879642</c:v>
                </c:pt>
                <c:pt idx="4531">
                  <c:v>41754.876273148329</c:v>
                </c:pt>
                <c:pt idx="4532">
                  <c:v>41754.897106481476</c:v>
                </c:pt>
                <c:pt idx="4533">
                  <c:v>41754.917939814812</c:v>
                </c:pt>
                <c:pt idx="4534">
                  <c:v>41754.938773148213</c:v>
                </c:pt>
                <c:pt idx="4535">
                  <c:v>41754.959606481483</c:v>
                </c:pt>
                <c:pt idx="4536">
                  <c:v>41754.980439814812</c:v>
                </c:pt>
                <c:pt idx="4537">
                  <c:v>41755.001273148213</c:v>
                </c:pt>
                <c:pt idx="4538">
                  <c:v>41755.022106481476</c:v>
                </c:pt>
                <c:pt idx="4539">
                  <c:v>41755.042939814812</c:v>
                </c:pt>
                <c:pt idx="4540">
                  <c:v>41755.063773148147</c:v>
                </c:pt>
                <c:pt idx="4541">
                  <c:v>41755.084606481483</c:v>
                </c:pt>
                <c:pt idx="4542">
                  <c:v>41755.105439814804</c:v>
                </c:pt>
                <c:pt idx="4543">
                  <c:v>41755.126273148213</c:v>
                </c:pt>
                <c:pt idx="4544">
                  <c:v>41755.147106481476</c:v>
                </c:pt>
                <c:pt idx="4545">
                  <c:v>41755.167939814804</c:v>
                </c:pt>
                <c:pt idx="4546">
                  <c:v>41755.188773148213</c:v>
                </c:pt>
                <c:pt idx="4547">
                  <c:v>41755.209606481476</c:v>
                </c:pt>
                <c:pt idx="4548">
                  <c:v>41755.230439814804</c:v>
                </c:pt>
                <c:pt idx="4549">
                  <c:v>41755.251273148213</c:v>
                </c:pt>
                <c:pt idx="4550">
                  <c:v>41755.272106481476</c:v>
                </c:pt>
                <c:pt idx="4551">
                  <c:v>41755.292939814804</c:v>
                </c:pt>
                <c:pt idx="4552">
                  <c:v>41755.313773148213</c:v>
                </c:pt>
                <c:pt idx="4553">
                  <c:v>41755.334606481483</c:v>
                </c:pt>
                <c:pt idx="4554">
                  <c:v>41755.355439814812</c:v>
                </c:pt>
                <c:pt idx="4555">
                  <c:v>41755.376273148329</c:v>
                </c:pt>
                <c:pt idx="4556">
                  <c:v>41755.396875000013</c:v>
                </c:pt>
                <c:pt idx="4557">
                  <c:v>41755.417939814812</c:v>
                </c:pt>
                <c:pt idx="4558">
                  <c:v>41755.43854166667</c:v>
                </c:pt>
                <c:pt idx="4559">
                  <c:v>41755.459606481483</c:v>
                </c:pt>
                <c:pt idx="4560">
                  <c:v>41755.480439814812</c:v>
                </c:pt>
                <c:pt idx="4561">
                  <c:v>41755.501273148213</c:v>
                </c:pt>
                <c:pt idx="4562">
                  <c:v>41755.522106481476</c:v>
                </c:pt>
                <c:pt idx="4563">
                  <c:v>41755.542939814812</c:v>
                </c:pt>
                <c:pt idx="4564">
                  <c:v>41755.563773148147</c:v>
                </c:pt>
                <c:pt idx="4565">
                  <c:v>41755.584606481483</c:v>
                </c:pt>
                <c:pt idx="4566">
                  <c:v>41755.605324074073</c:v>
                </c:pt>
                <c:pt idx="4567">
                  <c:v>41755.626273148213</c:v>
                </c:pt>
                <c:pt idx="4568">
                  <c:v>41755.646875000013</c:v>
                </c:pt>
                <c:pt idx="4569">
                  <c:v>41755.667939814804</c:v>
                </c:pt>
                <c:pt idx="4570">
                  <c:v>41755.68854166667</c:v>
                </c:pt>
                <c:pt idx="4571">
                  <c:v>41755.709606481476</c:v>
                </c:pt>
                <c:pt idx="4572">
                  <c:v>41755.730439814804</c:v>
                </c:pt>
                <c:pt idx="4573">
                  <c:v>41755.751273148213</c:v>
                </c:pt>
                <c:pt idx="4574">
                  <c:v>41755.772106481476</c:v>
                </c:pt>
                <c:pt idx="4575">
                  <c:v>41755.792939814804</c:v>
                </c:pt>
                <c:pt idx="4576">
                  <c:v>41755.813773148213</c:v>
                </c:pt>
                <c:pt idx="4577">
                  <c:v>41755.834606481483</c:v>
                </c:pt>
                <c:pt idx="4578">
                  <c:v>41755.855439814812</c:v>
                </c:pt>
                <c:pt idx="4579">
                  <c:v>41755.876273148329</c:v>
                </c:pt>
                <c:pt idx="4580">
                  <c:v>41755.897106481476</c:v>
                </c:pt>
                <c:pt idx="4581">
                  <c:v>41755.917939814812</c:v>
                </c:pt>
                <c:pt idx="4582">
                  <c:v>41755.938773148213</c:v>
                </c:pt>
                <c:pt idx="4583">
                  <c:v>41755.959606481483</c:v>
                </c:pt>
                <c:pt idx="4584">
                  <c:v>41755.980439814812</c:v>
                </c:pt>
                <c:pt idx="4585">
                  <c:v>41756.001273148213</c:v>
                </c:pt>
                <c:pt idx="4586">
                  <c:v>41756.022106481476</c:v>
                </c:pt>
                <c:pt idx="4587">
                  <c:v>41756.042939814812</c:v>
                </c:pt>
                <c:pt idx="4588">
                  <c:v>41756.063773148147</c:v>
                </c:pt>
                <c:pt idx="4589">
                  <c:v>41756.084606481483</c:v>
                </c:pt>
                <c:pt idx="4590">
                  <c:v>41756.105439814804</c:v>
                </c:pt>
                <c:pt idx="4591">
                  <c:v>41756.126273148213</c:v>
                </c:pt>
                <c:pt idx="4592">
                  <c:v>41756.147106481476</c:v>
                </c:pt>
                <c:pt idx="4593">
                  <c:v>41756.167939814804</c:v>
                </c:pt>
                <c:pt idx="4594">
                  <c:v>41756.18854166667</c:v>
                </c:pt>
                <c:pt idx="4595">
                  <c:v>41756.209374999999</c:v>
                </c:pt>
                <c:pt idx="4596">
                  <c:v>41756.230439814804</c:v>
                </c:pt>
                <c:pt idx="4597">
                  <c:v>41756.251273148213</c:v>
                </c:pt>
                <c:pt idx="4598">
                  <c:v>41756.272106481476</c:v>
                </c:pt>
                <c:pt idx="4599">
                  <c:v>41756.292939814804</c:v>
                </c:pt>
                <c:pt idx="4600">
                  <c:v>41756.313773148213</c:v>
                </c:pt>
                <c:pt idx="4601">
                  <c:v>41756.334606481483</c:v>
                </c:pt>
                <c:pt idx="4602">
                  <c:v>41756.355439814812</c:v>
                </c:pt>
                <c:pt idx="4603">
                  <c:v>41756.376273148329</c:v>
                </c:pt>
                <c:pt idx="4604">
                  <c:v>41756.397106481476</c:v>
                </c:pt>
                <c:pt idx="4605">
                  <c:v>41756.417939814812</c:v>
                </c:pt>
                <c:pt idx="4606">
                  <c:v>41756.43854166667</c:v>
                </c:pt>
                <c:pt idx="4607">
                  <c:v>41756.459375000013</c:v>
                </c:pt>
                <c:pt idx="4608">
                  <c:v>41756.480439814812</c:v>
                </c:pt>
                <c:pt idx="4609">
                  <c:v>41756.501273148213</c:v>
                </c:pt>
                <c:pt idx="4610">
                  <c:v>41756.521874999999</c:v>
                </c:pt>
                <c:pt idx="4611">
                  <c:v>41756.542708333334</c:v>
                </c:pt>
                <c:pt idx="4612">
                  <c:v>41756.563541666575</c:v>
                </c:pt>
                <c:pt idx="4613">
                  <c:v>41756.584606481483</c:v>
                </c:pt>
                <c:pt idx="4614">
                  <c:v>41756.605208333334</c:v>
                </c:pt>
                <c:pt idx="4615">
                  <c:v>41756.626041666575</c:v>
                </c:pt>
                <c:pt idx="4616">
                  <c:v>41756.647106481476</c:v>
                </c:pt>
                <c:pt idx="4617">
                  <c:v>41756.667708333182</c:v>
                </c:pt>
                <c:pt idx="4618">
                  <c:v>41756.68854166667</c:v>
                </c:pt>
                <c:pt idx="4619">
                  <c:v>41756.709606481476</c:v>
                </c:pt>
                <c:pt idx="4620">
                  <c:v>41756.731006944436</c:v>
                </c:pt>
                <c:pt idx="4621">
                  <c:v>41756.751273148213</c:v>
                </c:pt>
                <c:pt idx="4622">
                  <c:v>41756.771874999999</c:v>
                </c:pt>
                <c:pt idx="4623">
                  <c:v>41756.792939814804</c:v>
                </c:pt>
                <c:pt idx="4624">
                  <c:v>41756.813773148213</c:v>
                </c:pt>
                <c:pt idx="4625">
                  <c:v>41756.834606481483</c:v>
                </c:pt>
                <c:pt idx="4626">
                  <c:v>41756.855439814812</c:v>
                </c:pt>
                <c:pt idx="4627">
                  <c:v>41756.87604166667</c:v>
                </c:pt>
                <c:pt idx="4628">
                  <c:v>41756.897106481476</c:v>
                </c:pt>
                <c:pt idx="4629">
                  <c:v>41756.917939814812</c:v>
                </c:pt>
                <c:pt idx="4630">
                  <c:v>41756.938773148213</c:v>
                </c:pt>
                <c:pt idx="4631">
                  <c:v>41756.959606481483</c:v>
                </c:pt>
                <c:pt idx="4632">
                  <c:v>41756.980439814812</c:v>
                </c:pt>
                <c:pt idx="4633">
                  <c:v>41757.001273148213</c:v>
                </c:pt>
                <c:pt idx="4634">
                  <c:v>41757.022106481476</c:v>
                </c:pt>
                <c:pt idx="4635">
                  <c:v>41757.042939814812</c:v>
                </c:pt>
                <c:pt idx="4636">
                  <c:v>41757.063773148147</c:v>
                </c:pt>
                <c:pt idx="4637">
                  <c:v>41757.084606481483</c:v>
                </c:pt>
                <c:pt idx="4638">
                  <c:v>41757.105439814804</c:v>
                </c:pt>
                <c:pt idx="4639">
                  <c:v>41757.126273148213</c:v>
                </c:pt>
                <c:pt idx="4640">
                  <c:v>41757.146967592591</c:v>
                </c:pt>
                <c:pt idx="4641">
                  <c:v>41757.167939814804</c:v>
                </c:pt>
                <c:pt idx="4642">
                  <c:v>41757.188692129632</c:v>
                </c:pt>
                <c:pt idx="4643">
                  <c:v>41757.209606481476</c:v>
                </c:pt>
                <c:pt idx="4644">
                  <c:v>41757.230439814804</c:v>
                </c:pt>
                <c:pt idx="4645">
                  <c:v>41757.251273148213</c:v>
                </c:pt>
                <c:pt idx="4646">
                  <c:v>41757.272106481476</c:v>
                </c:pt>
                <c:pt idx="4647">
                  <c:v>41757.292939814804</c:v>
                </c:pt>
                <c:pt idx="4648">
                  <c:v>41757.313773148213</c:v>
                </c:pt>
                <c:pt idx="4649">
                  <c:v>41757.334606481483</c:v>
                </c:pt>
                <c:pt idx="4650">
                  <c:v>41757.355439814812</c:v>
                </c:pt>
                <c:pt idx="4651">
                  <c:v>41757.376273148329</c:v>
                </c:pt>
                <c:pt idx="4652">
                  <c:v>41757.396875000013</c:v>
                </c:pt>
                <c:pt idx="4653">
                  <c:v>41757.417708333334</c:v>
                </c:pt>
                <c:pt idx="4654">
                  <c:v>41757.438773148213</c:v>
                </c:pt>
                <c:pt idx="4655">
                  <c:v>41757.459606481483</c:v>
                </c:pt>
                <c:pt idx="4656">
                  <c:v>41757.480439814812</c:v>
                </c:pt>
                <c:pt idx="4657">
                  <c:v>41757.501273148213</c:v>
                </c:pt>
                <c:pt idx="4658">
                  <c:v>41757.522106481476</c:v>
                </c:pt>
                <c:pt idx="4659">
                  <c:v>41757.542939814812</c:v>
                </c:pt>
                <c:pt idx="4660">
                  <c:v>41757.563773148147</c:v>
                </c:pt>
                <c:pt idx="4661">
                  <c:v>41757.584606481483</c:v>
                </c:pt>
                <c:pt idx="4662">
                  <c:v>41757.605439814804</c:v>
                </c:pt>
                <c:pt idx="4663">
                  <c:v>41757.626273148213</c:v>
                </c:pt>
                <c:pt idx="4664">
                  <c:v>41757.647106481476</c:v>
                </c:pt>
                <c:pt idx="4665">
                  <c:v>41757.667939814804</c:v>
                </c:pt>
                <c:pt idx="4666">
                  <c:v>41757.688773148213</c:v>
                </c:pt>
                <c:pt idx="4667">
                  <c:v>41757.709606481476</c:v>
                </c:pt>
                <c:pt idx="4668">
                  <c:v>41757.730439814804</c:v>
                </c:pt>
                <c:pt idx="4669">
                  <c:v>41757.751273148213</c:v>
                </c:pt>
                <c:pt idx="4670">
                  <c:v>41757.772106481476</c:v>
                </c:pt>
                <c:pt idx="4671">
                  <c:v>41757.792939814804</c:v>
                </c:pt>
                <c:pt idx="4672">
                  <c:v>41757.813773148213</c:v>
                </c:pt>
                <c:pt idx="4673">
                  <c:v>41757.834606481483</c:v>
                </c:pt>
                <c:pt idx="4674">
                  <c:v>41757.855439814812</c:v>
                </c:pt>
                <c:pt idx="4675">
                  <c:v>41757.876273148329</c:v>
                </c:pt>
                <c:pt idx="4676">
                  <c:v>41757.897106481476</c:v>
                </c:pt>
                <c:pt idx="4677">
                  <c:v>41757.917939814812</c:v>
                </c:pt>
                <c:pt idx="4678">
                  <c:v>41757.938773148213</c:v>
                </c:pt>
                <c:pt idx="4679">
                  <c:v>41757.959606481483</c:v>
                </c:pt>
                <c:pt idx="4680">
                  <c:v>41757.980439814812</c:v>
                </c:pt>
                <c:pt idx="4681">
                  <c:v>41758.001273148213</c:v>
                </c:pt>
                <c:pt idx="4682">
                  <c:v>41758.022106481476</c:v>
                </c:pt>
                <c:pt idx="4683">
                  <c:v>41758.042939814812</c:v>
                </c:pt>
                <c:pt idx="4684">
                  <c:v>41758.063773148147</c:v>
                </c:pt>
                <c:pt idx="4685">
                  <c:v>41758.084606481483</c:v>
                </c:pt>
                <c:pt idx="4686">
                  <c:v>41758.105439814804</c:v>
                </c:pt>
                <c:pt idx="4687">
                  <c:v>41758.126273148213</c:v>
                </c:pt>
                <c:pt idx="4688">
                  <c:v>41758.147106481476</c:v>
                </c:pt>
                <c:pt idx="4689">
                  <c:v>41758.167939814804</c:v>
                </c:pt>
                <c:pt idx="4690">
                  <c:v>41758.188773148213</c:v>
                </c:pt>
                <c:pt idx="4691">
                  <c:v>41758.209606481476</c:v>
                </c:pt>
                <c:pt idx="4692">
                  <c:v>41758.230439814804</c:v>
                </c:pt>
                <c:pt idx="4693">
                  <c:v>41758.251273148213</c:v>
                </c:pt>
                <c:pt idx="4694">
                  <c:v>41758.271956018521</c:v>
                </c:pt>
                <c:pt idx="4695">
                  <c:v>41758.292800925927</c:v>
                </c:pt>
                <c:pt idx="4696">
                  <c:v>41758.313773148213</c:v>
                </c:pt>
                <c:pt idx="4697">
                  <c:v>41758.334525463011</c:v>
                </c:pt>
                <c:pt idx="4698">
                  <c:v>41758.355439814812</c:v>
                </c:pt>
                <c:pt idx="4699">
                  <c:v>41758.376273148329</c:v>
                </c:pt>
                <c:pt idx="4700">
                  <c:v>41758.397106481476</c:v>
                </c:pt>
                <c:pt idx="4701">
                  <c:v>41758.417939814812</c:v>
                </c:pt>
                <c:pt idx="4702">
                  <c:v>41758.43854166667</c:v>
                </c:pt>
                <c:pt idx="4703">
                  <c:v>41758.459375000013</c:v>
                </c:pt>
                <c:pt idx="4704">
                  <c:v>41758.480439814812</c:v>
                </c:pt>
                <c:pt idx="4705">
                  <c:v>41758.501041666575</c:v>
                </c:pt>
                <c:pt idx="4706">
                  <c:v>41758.522106481476</c:v>
                </c:pt>
                <c:pt idx="4707">
                  <c:v>41758.542939814812</c:v>
                </c:pt>
                <c:pt idx="4708">
                  <c:v>41758.563773148147</c:v>
                </c:pt>
                <c:pt idx="4709">
                  <c:v>41758.584606481483</c:v>
                </c:pt>
                <c:pt idx="4710">
                  <c:v>41758.605439814804</c:v>
                </c:pt>
                <c:pt idx="4711">
                  <c:v>41758.626134259255</c:v>
                </c:pt>
                <c:pt idx="4712">
                  <c:v>41758.647106481476</c:v>
                </c:pt>
                <c:pt idx="4713">
                  <c:v>41758.667800925927</c:v>
                </c:pt>
                <c:pt idx="4714">
                  <c:v>41758.688773148213</c:v>
                </c:pt>
                <c:pt idx="4715">
                  <c:v>41758.709374999999</c:v>
                </c:pt>
                <c:pt idx="4716">
                  <c:v>41758.730439814804</c:v>
                </c:pt>
                <c:pt idx="4717">
                  <c:v>41758.751273148213</c:v>
                </c:pt>
                <c:pt idx="4718">
                  <c:v>41758.772106481476</c:v>
                </c:pt>
                <c:pt idx="4719">
                  <c:v>41758.792939814804</c:v>
                </c:pt>
                <c:pt idx="4720">
                  <c:v>41758.813773148213</c:v>
                </c:pt>
                <c:pt idx="4721">
                  <c:v>41758.834375000013</c:v>
                </c:pt>
                <c:pt idx="4722">
                  <c:v>41758.855439814812</c:v>
                </c:pt>
                <c:pt idx="4723">
                  <c:v>41758.876273148329</c:v>
                </c:pt>
                <c:pt idx="4724">
                  <c:v>41758.897106481476</c:v>
                </c:pt>
                <c:pt idx="4725">
                  <c:v>41758.917939814812</c:v>
                </c:pt>
                <c:pt idx="4726">
                  <c:v>41758.938773148213</c:v>
                </c:pt>
                <c:pt idx="4727">
                  <c:v>41758.959606481483</c:v>
                </c:pt>
                <c:pt idx="4728">
                  <c:v>41758.980439814812</c:v>
                </c:pt>
                <c:pt idx="4729">
                  <c:v>41759.001273148213</c:v>
                </c:pt>
                <c:pt idx="4730">
                  <c:v>41759.022071759224</c:v>
                </c:pt>
                <c:pt idx="4731">
                  <c:v>41759.042939814812</c:v>
                </c:pt>
                <c:pt idx="4732">
                  <c:v>41759.063773148147</c:v>
                </c:pt>
                <c:pt idx="4733">
                  <c:v>41759.084606481483</c:v>
                </c:pt>
                <c:pt idx="4734">
                  <c:v>41759.105439814804</c:v>
                </c:pt>
                <c:pt idx="4735">
                  <c:v>41759.126273148213</c:v>
                </c:pt>
                <c:pt idx="4736">
                  <c:v>41759.147106481476</c:v>
                </c:pt>
                <c:pt idx="4737">
                  <c:v>41759.167939814804</c:v>
                </c:pt>
                <c:pt idx="4738">
                  <c:v>41759.188773148213</c:v>
                </c:pt>
                <c:pt idx="4739">
                  <c:v>41759.209606481476</c:v>
                </c:pt>
                <c:pt idx="4740">
                  <c:v>41759.230439814804</c:v>
                </c:pt>
                <c:pt idx="4741">
                  <c:v>41759.251273148213</c:v>
                </c:pt>
                <c:pt idx="4742">
                  <c:v>41759.272106481476</c:v>
                </c:pt>
                <c:pt idx="4743">
                  <c:v>41759.292939814804</c:v>
                </c:pt>
                <c:pt idx="4744">
                  <c:v>41759.313773148213</c:v>
                </c:pt>
                <c:pt idx="4745">
                  <c:v>41759.334606481483</c:v>
                </c:pt>
                <c:pt idx="4746">
                  <c:v>41759.355208333342</c:v>
                </c:pt>
                <c:pt idx="4747">
                  <c:v>41759.376273148329</c:v>
                </c:pt>
                <c:pt idx="4748">
                  <c:v>41759.397106481476</c:v>
                </c:pt>
                <c:pt idx="4749">
                  <c:v>41759.417939814812</c:v>
                </c:pt>
                <c:pt idx="4750">
                  <c:v>41759.438773148213</c:v>
                </c:pt>
                <c:pt idx="4751">
                  <c:v>41759.459606481483</c:v>
                </c:pt>
                <c:pt idx="4752">
                  <c:v>41759.480439814812</c:v>
                </c:pt>
                <c:pt idx="4753">
                  <c:v>41759.501273148213</c:v>
                </c:pt>
                <c:pt idx="4754">
                  <c:v>41759.522106481476</c:v>
                </c:pt>
                <c:pt idx="4755">
                  <c:v>41759.542939814812</c:v>
                </c:pt>
                <c:pt idx="4756">
                  <c:v>41759.563773148147</c:v>
                </c:pt>
                <c:pt idx="4757">
                  <c:v>41759.584606481483</c:v>
                </c:pt>
                <c:pt idx="4758">
                  <c:v>41759.605439814804</c:v>
                </c:pt>
                <c:pt idx="4759">
                  <c:v>41759.626273148213</c:v>
                </c:pt>
                <c:pt idx="4760">
                  <c:v>41759.647106481476</c:v>
                </c:pt>
                <c:pt idx="4761">
                  <c:v>41759.667939814804</c:v>
                </c:pt>
                <c:pt idx="4762">
                  <c:v>41759.688773148213</c:v>
                </c:pt>
                <c:pt idx="4763">
                  <c:v>41759.709374999999</c:v>
                </c:pt>
                <c:pt idx="4764">
                  <c:v>41759.730439814804</c:v>
                </c:pt>
                <c:pt idx="4765">
                  <c:v>41759.751273148213</c:v>
                </c:pt>
                <c:pt idx="4766">
                  <c:v>41759.772106481476</c:v>
                </c:pt>
                <c:pt idx="4767">
                  <c:v>41759.792939814804</c:v>
                </c:pt>
                <c:pt idx="4768">
                  <c:v>41759.813773148213</c:v>
                </c:pt>
                <c:pt idx="4769">
                  <c:v>41759.834606481483</c:v>
                </c:pt>
                <c:pt idx="4770">
                  <c:v>41759.855439814812</c:v>
                </c:pt>
                <c:pt idx="4771">
                  <c:v>41759.876273148329</c:v>
                </c:pt>
                <c:pt idx="4772">
                  <c:v>41759.897106481476</c:v>
                </c:pt>
                <c:pt idx="4773">
                  <c:v>41759.917939814812</c:v>
                </c:pt>
                <c:pt idx="4774">
                  <c:v>41759.938773148213</c:v>
                </c:pt>
                <c:pt idx="4775">
                  <c:v>41759.959375000013</c:v>
                </c:pt>
                <c:pt idx="4776">
                  <c:v>41759.980439814812</c:v>
                </c:pt>
                <c:pt idx="4777">
                  <c:v>41760.001273148213</c:v>
                </c:pt>
                <c:pt idx="4778">
                  <c:v>41760.022106481476</c:v>
                </c:pt>
                <c:pt idx="4779">
                  <c:v>41760.042939814812</c:v>
                </c:pt>
                <c:pt idx="4780">
                  <c:v>41760.063773148147</c:v>
                </c:pt>
                <c:pt idx="4781">
                  <c:v>41760.084606481483</c:v>
                </c:pt>
                <c:pt idx="4782">
                  <c:v>41760.105439814804</c:v>
                </c:pt>
                <c:pt idx="4783">
                  <c:v>41760.126273148213</c:v>
                </c:pt>
                <c:pt idx="4784">
                  <c:v>41760.147106481476</c:v>
                </c:pt>
                <c:pt idx="4785">
                  <c:v>41760.167719907404</c:v>
                </c:pt>
                <c:pt idx="4786">
                  <c:v>41760.188773148213</c:v>
                </c:pt>
                <c:pt idx="4787">
                  <c:v>41760.209606481476</c:v>
                </c:pt>
                <c:pt idx="4788">
                  <c:v>41760.230312499996</c:v>
                </c:pt>
                <c:pt idx="4789">
                  <c:v>41760.251273148213</c:v>
                </c:pt>
                <c:pt idx="4790">
                  <c:v>41760.272013888891</c:v>
                </c:pt>
                <c:pt idx="4791">
                  <c:v>41760.292939814804</c:v>
                </c:pt>
                <c:pt idx="4792">
                  <c:v>41760.313773148213</c:v>
                </c:pt>
                <c:pt idx="4793">
                  <c:v>41760.334606481483</c:v>
                </c:pt>
                <c:pt idx="4794">
                  <c:v>41760.355439814812</c:v>
                </c:pt>
                <c:pt idx="4795">
                  <c:v>41760.376273148329</c:v>
                </c:pt>
                <c:pt idx="4796">
                  <c:v>41760.397106481476</c:v>
                </c:pt>
                <c:pt idx="4797">
                  <c:v>41760.417939814812</c:v>
                </c:pt>
                <c:pt idx="4798">
                  <c:v>41760.438773148213</c:v>
                </c:pt>
                <c:pt idx="4799">
                  <c:v>41760.459606481483</c:v>
                </c:pt>
                <c:pt idx="4800">
                  <c:v>41760.480439814812</c:v>
                </c:pt>
                <c:pt idx="4801">
                  <c:v>41760.501273148213</c:v>
                </c:pt>
                <c:pt idx="4802">
                  <c:v>41760.521874999999</c:v>
                </c:pt>
                <c:pt idx="4803">
                  <c:v>41760.542939814812</c:v>
                </c:pt>
                <c:pt idx="4804">
                  <c:v>41760.563541666575</c:v>
                </c:pt>
                <c:pt idx="4805">
                  <c:v>41760.584606481483</c:v>
                </c:pt>
                <c:pt idx="4806">
                  <c:v>41760.605208333334</c:v>
                </c:pt>
                <c:pt idx="4807">
                  <c:v>41760.626273148213</c:v>
                </c:pt>
                <c:pt idx="4808">
                  <c:v>41760.647106481476</c:v>
                </c:pt>
                <c:pt idx="4809">
                  <c:v>41760.667939814804</c:v>
                </c:pt>
                <c:pt idx="4810">
                  <c:v>41760.688773148213</c:v>
                </c:pt>
                <c:pt idx="4811">
                  <c:v>41760.709606481476</c:v>
                </c:pt>
                <c:pt idx="4812">
                  <c:v>41760.730439814804</c:v>
                </c:pt>
                <c:pt idx="4813">
                  <c:v>41760.751273148213</c:v>
                </c:pt>
                <c:pt idx="4814">
                  <c:v>41760.771874999999</c:v>
                </c:pt>
                <c:pt idx="4815">
                  <c:v>41760.792939814804</c:v>
                </c:pt>
                <c:pt idx="4816">
                  <c:v>41760.813773148213</c:v>
                </c:pt>
                <c:pt idx="4817">
                  <c:v>41760.834606481483</c:v>
                </c:pt>
                <c:pt idx="4818">
                  <c:v>41760.855439814812</c:v>
                </c:pt>
                <c:pt idx="4819">
                  <c:v>41760.876273148329</c:v>
                </c:pt>
                <c:pt idx="4820">
                  <c:v>41760.897106481476</c:v>
                </c:pt>
                <c:pt idx="4821">
                  <c:v>41760.917939814812</c:v>
                </c:pt>
                <c:pt idx="4822">
                  <c:v>41760.938773148213</c:v>
                </c:pt>
                <c:pt idx="4823">
                  <c:v>41760.959606481483</c:v>
                </c:pt>
                <c:pt idx="4824">
                  <c:v>41760.980439814812</c:v>
                </c:pt>
                <c:pt idx="4825">
                  <c:v>41761.001273148213</c:v>
                </c:pt>
                <c:pt idx="4826">
                  <c:v>41761.022106481476</c:v>
                </c:pt>
                <c:pt idx="4827">
                  <c:v>41761.042939814812</c:v>
                </c:pt>
                <c:pt idx="4828">
                  <c:v>41761.063773148147</c:v>
                </c:pt>
                <c:pt idx="4829">
                  <c:v>41761.084606481483</c:v>
                </c:pt>
                <c:pt idx="4830">
                  <c:v>41761.105208333334</c:v>
                </c:pt>
                <c:pt idx="4831">
                  <c:v>41761.126041666575</c:v>
                </c:pt>
                <c:pt idx="4832">
                  <c:v>41761.146875000013</c:v>
                </c:pt>
                <c:pt idx="4833">
                  <c:v>41761.167708333182</c:v>
                </c:pt>
                <c:pt idx="4834">
                  <c:v>41761.18854166667</c:v>
                </c:pt>
                <c:pt idx="4835">
                  <c:v>41761.209374999999</c:v>
                </c:pt>
                <c:pt idx="4836">
                  <c:v>41761.230439814804</c:v>
                </c:pt>
                <c:pt idx="4837">
                  <c:v>41761.251273148213</c:v>
                </c:pt>
                <c:pt idx="4838">
                  <c:v>41761.272106481476</c:v>
                </c:pt>
                <c:pt idx="4839">
                  <c:v>41761.292939814804</c:v>
                </c:pt>
                <c:pt idx="4840">
                  <c:v>41761.31354166667</c:v>
                </c:pt>
                <c:pt idx="4841">
                  <c:v>41761.334606481483</c:v>
                </c:pt>
                <c:pt idx="4842">
                  <c:v>41761.355439814812</c:v>
                </c:pt>
                <c:pt idx="4843">
                  <c:v>41761.376273148329</c:v>
                </c:pt>
                <c:pt idx="4844">
                  <c:v>41761.397106481476</c:v>
                </c:pt>
                <c:pt idx="4845">
                  <c:v>41761.417939814812</c:v>
                </c:pt>
                <c:pt idx="4846">
                  <c:v>41761.438773148213</c:v>
                </c:pt>
                <c:pt idx="4847">
                  <c:v>41761.459606481483</c:v>
                </c:pt>
                <c:pt idx="4848">
                  <c:v>41761.480439814812</c:v>
                </c:pt>
                <c:pt idx="4849">
                  <c:v>41761.501041666575</c:v>
                </c:pt>
                <c:pt idx="4850">
                  <c:v>41761.521874999999</c:v>
                </c:pt>
                <c:pt idx="4851">
                  <c:v>41761.542939814812</c:v>
                </c:pt>
                <c:pt idx="4852">
                  <c:v>41761.563773148147</c:v>
                </c:pt>
                <c:pt idx="4853">
                  <c:v>41761.584606481483</c:v>
                </c:pt>
                <c:pt idx="4854">
                  <c:v>41761.605208333334</c:v>
                </c:pt>
                <c:pt idx="4855">
                  <c:v>41761.626273148213</c:v>
                </c:pt>
                <c:pt idx="4856">
                  <c:v>41761.646875000013</c:v>
                </c:pt>
                <c:pt idx="4857">
                  <c:v>41761.667939814804</c:v>
                </c:pt>
                <c:pt idx="4858">
                  <c:v>41761.688773148213</c:v>
                </c:pt>
                <c:pt idx="4859">
                  <c:v>41761.709606481476</c:v>
                </c:pt>
                <c:pt idx="4860">
                  <c:v>41761.730208333334</c:v>
                </c:pt>
                <c:pt idx="4861">
                  <c:v>41761.751041666575</c:v>
                </c:pt>
                <c:pt idx="4862">
                  <c:v>41761.772106481476</c:v>
                </c:pt>
                <c:pt idx="4863">
                  <c:v>41761.792939814804</c:v>
                </c:pt>
                <c:pt idx="4864">
                  <c:v>41761.813773148213</c:v>
                </c:pt>
                <c:pt idx="4865">
                  <c:v>41761.834606481483</c:v>
                </c:pt>
                <c:pt idx="4866">
                  <c:v>41761.855439814812</c:v>
                </c:pt>
                <c:pt idx="4867">
                  <c:v>41761.876273148329</c:v>
                </c:pt>
                <c:pt idx="4868">
                  <c:v>41761.897106481476</c:v>
                </c:pt>
                <c:pt idx="4869">
                  <c:v>41761.917708333334</c:v>
                </c:pt>
                <c:pt idx="4870">
                  <c:v>41761.938773148213</c:v>
                </c:pt>
                <c:pt idx="4871">
                  <c:v>41761.959606481483</c:v>
                </c:pt>
                <c:pt idx="4872">
                  <c:v>41761.980439814812</c:v>
                </c:pt>
                <c:pt idx="4873">
                  <c:v>41762.001273148213</c:v>
                </c:pt>
                <c:pt idx="4874">
                  <c:v>41762.022106481476</c:v>
                </c:pt>
                <c:pt idx="4875">
                  <c:v>41762.042939814812</c:v>
                </c:pt>
                <c:pt idx="4876">
                  <c:v>41762.063773148147</c:v>
                </c:pt>
                <c:pt idx="4877">
                  <c:v>41762.084606481483</c:v>
                </c:pt>
                <c:pt idx="4878">
                  <c:v>41762.105439814804</c:v>
                </c:pt>
                <c:pt idx="4879">
                  <c:v>41762.126273148213</c:v>
                </c:pt>
                <c:pt idx="4880">
                  <c:v>41762.146875000013</c:v>
                </c:pt>
                <c:pt idx="4881">
                  <c:v>41762.167939814804</c:v>
                </c:pt>
                <c:pt idx="4882">
                  <c:v>41762.188773148213</c:v>
                </c:pt>
                <c:pt idx="4883">
                  <c:v>41762.209606481476</c:v>
                </c:pt>
                <c:pt idx="4884">
                  <c:v>41762.230439814804</c:v>
                </c:pt>
                <c:pt idx="4885">
                  <c:v>41762.251273148213</c:v>
                </c:pt>
                <c:pt idx="4886">
                  <c:v>41762.272106481476</c:v>
                </c:pt>
                <c:pt idx="4887">
                  <c:v>41762.292939814804</c:v>
                </c:pt>
                <c:pt idx="4888">
                  <c:v>41762.31354166667</c:v>
                </c:pt>
                <c:pt idx="4889">
                  <c:v>41762.334606481483</c:v>
                </c:pt>
                <c:pt idx="4890">
                  <c:v>41762.355439814812</c:v>
                </c:pt>
                <c:pt idx="4891">
                  <c:v>41762.376145833325</c:v>
                </c:pt>
                <c:pt idx="4892">
                  <c:v>41762.396990740737</c:v>
                </c:pt>
                <c:pt idx="4893">
                  <c:v>41762.417939814812</c:v>
                </c:pt>
                <c:pt idx="4894">
                  <c:v>41762.438773148213</c:v>
                </c:pt>
                <c:pt idx="4895">
                  <c:v>41762.459606481483</c:v>
                </c:pt>
                <c:pt idx="4896">
                  <c:v>41762.480439814812</c:v>
                </c:pt>
                <c:pt idx="4897">
                  <c:v>41762.501273148213</c:v>
                </c:pt>
                <c:pt idx="4898">
                  <c:v>41762.522106481476</c:v>
                </c:pt>
                <c:pt idx="4899">
                  <c:v>41762.542939814812</c:v>
                </c:pt>
                <c:pt idx="4900">
                  <c:v>41762.563773148147</c:v>
                </c:pt>
                <c:pt idx="4901">
                  <c:v>41762.584606481483</c:v>
                </c:pt>
                <c:pt idx="4902">
                  <c:v>41762.605439814804</c:v>
                </c:pt>
                <c:pt idx="4903">
                  <c:v>41762.626041666575</c:v>
                </c:pt>
                <c:pt idx="4904">
                  <c:v>41762.647106481476</c:v>
                </c:pt>
                <c:pt idx="4905">
                  <c:v>41762.667939814804</c:v>
                </c:pt>
                <c:pt idx="4906">
                  <c:v>41762.688773148213</c:v>
                </c:pt>
                <c:pt idx="4907">
                  <c:v>41762.709606481476</c:v>
                </c:pt>
                <c:pt idx="4908">
                  <c:v>41762.730208333334</c:v>
                </c:pt>
                <c:pt idx="4909">
                  <c:v>41762.751273148213</c:v>
                </c:pt>
                <c:pt idx="4910">
                  <c:v>41762.772106481476</c:v>
                </c:pt>
                <c:pt idx="4911">
                  <c:v>41762.792939814804</c:v>
                </c:pt>
                <c:pt idx="4912">
                  <c:v>41762.813773148213</c:v>
                </c:pt>
                <c:pt idx="4913">
                  <c:v>41762.834606481483</c:v>
                </c:pt>
                <c:pt idx="4914">
                  <c:v>41762.855439814812</c:v>
                </c:pt>
                <c:pt idx="4915">
                  <c:v>41762.876273148329</c:v>
                </c:pt>
                <c:pt idx="4916">
                  <c:v>41762.897106481476</c:v>
                </c:pt>
                <c:pt idx="4917">
                  <c:v>41762.917939814812</c:v>
                </c:pt>
                <c:pt idx="4918">
                  <c:v>41762.938773148213</c:v>
                </c:pt>
                <c:pt idx="4919">
                  <c:v>41762.959606481483</c:v>
                </c:pt>
                <c:pt idx="4920">
                  <c:v>41762.980439814812</c:v>
                </c:pt>
                <c:pt idx="4921">
                  <c:v>41763.001273148213</c:v>
                </c:pt>
                <c:pt idx="4922">
                  <c:v>41763.022106481476</c:v>
                </c:pt>
                <c:pt idx="4923">
                  <c:v>41763.042939814812</c:v>
                </c:pt>
                <c:pt idx="4924">
                  <c:v>41763.063773148147</c:v>
                </c:pt>
                <c:pt idx="4925">
                  <c:v>41763.084606481483</c:v>
                </c:pt>
                <c:pt idx="4926">
                  <c:v>41763.105439814804</c:v>
                </c:pt>
                <c:pt idx="4927">
                  <c:v>41763.126273148213</c:v>
                </c:pt>
                <c:pt idx="4928">
                  <c:v>41763.147106481476</c:v>
                </c:pt>
                <c:pt idx="4929">
                  <c:v>41763.167939814804</c:v>
                </c:pt>
                <c:pt idx="4930">
                  <c:v>41763.18854166667</c:v>
                </c:pt>
                <c:pt idx="4931">
                  <c:v>41763.209606481476</c:v>
                </c:pt>
                <c:pt idx="4932">
                  <c:v>41763.230439814804</c:v>
                </c:pt>
                <c:pt idx="4933">
                  <c:v>41763.251273148213</c:v>
                </c:pt>
                <c:pt idx="4934">
                  <c:v>41763.272106481476</c:v>
                </c:pt>
                <c:pt idx="4935">
                  <c:v>41763.292939814804</c:v>
                </c:pt>
                <c:pt idx="4936">
                  <c:v>41763.31354166667</c:v>
                </c:pt>
                <c:pt idx="4937">
                  <c:v>41763.334375000013</c:v>
                </c:pt>
                <c:pt idx="4938">
                  <c:v>41763.355208333342</c:v>
                </c:pt>
                <c:pt idx="4939">
                  <c:v>41763.37604166667</c:v>
                </c:pt>
                <c:pt idx="4940">
                  <c:v>41763.397106481476</c:v>
                </c:pt>
                <c:pt idx="4941">
                  <c:v>41763.417939814812</c:v>
                </c:pt>
                <c:pt idx="4942">
                  <c:v>41763.438773148213</c:v>
                </c:pt>
                <c:pt idx="4943">
                  <c:v>41763.459375000013</c:v>
                </c:pt>
                <c:pt idx="4944">
                  <c:v>41763.480208333342</c:v>
                </c:pt>
                <c:pt idx="4945">
                  <c:v>41763.501145833172</c:v>
                </c:pt>
                <c:pt idx="4946">
                  <c:v>41763.522106481476</c:v>
                </c:pt>
                <c:pt idx="4947">
                  <c:v>41763.542870370475</c:v>
                </c:pt>
                <c:pt idx="4948">
                  <c:v>41763.563680555388</c:v>
                </c:pt>
                <c:pt idx="4949">
                  <c:v>41763.584606481483</c:v>
                </c:pt>
                <c:pt idx="4950">
                  <c:v>41763.605381944435</c:v>
                </c:pt>
                <c:pt idx="4951">
                  <c:v>41763.626273148213</c:v>
                </c:pt>
                <c:pt idx="4952">
                  <c:v>41763.647106481476</c:v>
                </c:pt>
                <c:pt idx="4953">
                  <c:v>41763.667939814804</c:v>
                </c:pt>
                <c:pt idx="4954">
                  <c:v>41763.688773148213</c:v>
                </c:pt>
                <c:pt idx="4955">
                  <c:v>41763.709606481476</c:v>
                </c:pt>
                <c:pt idx="4956">
                  <c:v>41763.730439814804</c:v>
                </c:pt>
                <c:pt idx="4957">
                  <c:v>41763.751273148213</c:v>
                </c:pt>
                <c:pt idx="4958">
                  <c:v>41763.771874999999</c:v>
                </c:pt>
                <c:pt idx="4959">
                  <c:v>41763.792939814804</c:v>
                </c:pt>
                <c:pt idx="4960">
                  <c:v>41763.813773148213</c:v>
                </c:pt>
                <c:pt idx="4961">
                  <c:v>41763.834606481483</c:v>
                </c:pt>
                <c:pt idx="4962">
                  <c:v>41763.855439814812</c:v>
                </c:pt>
                <c:pt idx="4963">
                  <c:v>41763.876273148329</c:v>
                </c:pt>
                <c:pt idx="4964">
                  <c:v>41763.897106481476</c:v>
                </c:pt>
                <c:pt idx="4965">
                  <c:v>41763.917939814812</c:v>
                </c:pt>
                <c:pt idx="4966">
                  <c:v>41763.938773148213</c:v>
                </c:pt>
                <c:pt idx="4967">
                  <c:v>41763.959606481483</c:v>
                </c:pt>
                <c:pt idx="4968">
                  <c:v>41763.980439814812</c:v>
                </c:pt>
                <c:pt idx="4969">
                  <c:v>41764.001273148213</c:v>
                </c:pt>
                <c:pt idx="4970">
                  <c:v>41764.022106481476</c:v>
                </c:pt>
                <c:pt idx="4971">
                  <c:v>41764.042939814812</c:v>
                </c:pt>
                <c:pt idx="4972">
                  <c:v>41764.063773148147</c:v>
                </c:pt>
                <c:pt idx="4973">
                  <c:v>41764.084606481483</c:v>
                </c:pt>
                <c:pt idx="4974">
                  <c:v>41764.105439814804</c:v>
                </c:pt>
                <c:pt idx="4975">
                  <c:v>41764.126273148213</c:v>
                </c:pt>
                <c:pt idx="4976">
                  <c:v>41764.147106481476</c:v>
                </c:pt>
                <c:pt idx="4977">
                  <c:v>41764.167939814804</c:v>
                </c:pt>
                <c:pt idx="4978">
                  <c:v>41764.188773148213</c:v>
                </c:pt>
                <c:pt idx="4979">
                  <c:v>41764.209606481476</c:v>
                </c:pt>
                <c:pt idx="4980">
                  <c:v>41764.230439814804</c:v>
                </c:pt>
                <c:pt idx="4981">
                  <c:v>41764.251273148213</c:v>
                </c:pt>
                <c:pt idx="4982">
                  <c:v>41764.272106481476</c:v>
                </c:pt>
                <c:pt idx="4983">
                  <c:v>41764.292939814804</c:v>
                </c:pt>
                <c:pt idx="4984">
                  <c:v>41764.313773148213</c:v>
                </c:pt>
                <c:pt idx="4985">
                  <c:v>41764.334375000013</c:v>
                </c:pt>
                <c:pt idx="4986">
                  <c:v>41764.355208333342</c:v>
                </c:pt>
                <c:pt idx="4987">
                  <c:v>41764.376273148329</c:v>
                </c:pt>
                <c:pt idx="4988">
                  <c:v>41764.397106481476</c:v>
                </c:pt>
                <c:pt idx="4989">
                  <c:v>41764.417939814812</c:v>
                </c:pt>
                <c:pt idx="4990">
                  <c:v>41764.438773148213</c:v>
                </c:pt>
                <c:pt idx="4991">
                  <c:v>41764.459606481483</c:v>
                </c:pt>
                <c:pt idx="4992">
                  <c:v>41764.480208333342</c:v>
                </c:pt>
                <c:pt idx="4993">
                  <c:v>41764.501273148213</c:v>
                </c:pt>
                <c:pt idx="4994">
                  <c:v>41764.522106481476</c:v>
                </c:pt>
                <c:pt idx="4995">
                  <c:v>41764.542939814812</c:v>
                </c:pt>
                <c:pt idx="4996">
                  <c:v>41764.563773148147</c:v>
                </c:pt>
                <c:pt idx="4997">
                  <c:v>41764.584375000013</c:v>
                </c:pt>
                <c:pt idx="4998">
                  <c:v>41764.605439814804</c:v>
                </c:pt>
                <c:pt idx="4999">
                  <c:v>41764.626041666575</c:v>
                </c:pt>
                <c:pt idx="5000">
                  <c:v>41764.647106481476</c:v>
                </c:pt>
                <c:pt idx="5001">
                  <c:v>41764.667939814804</c:v>
                </c:pt>
                <c:pt idx="5002">
                  <c:v>41764.688773148213</c:v>
                </c:pt>
                <c:pt idx="5003">
                  <c:v>41764.709606481476</c:v>
                </c:pt>
                <c:pt idx="5004">
                  <c:v>41764.730439814804</c:v>
                </c:pt>
                <c:pt idx="5005">
                  <c:v>41764.751273148213</c:v>
                </c:pt>
                <c:pt idx="5006">
                  <c:v>41764.772106481476</c:v>
                </c:pt>
                <c:pt idx="5007">
                  <c:v>41764.792939814804</c:v>
                </c:pt>
                <c:pt idx="5008">
                  <c:v>41764.813773148213</c:v>
                </c:pt>
                <c:pt idx="5009">
                  <c:v>41764.834606481483</c:v>
                </c:pt>
                <c:pt idx="5010">
                  <c:v>41764.855439814812</c:v>
                </c:pt>
                <c:pt idx="5011">
                  <c:v>41764.876273148329</c:v>
                </c:pt>
                <c:pt idx="5012">
                  <c:v>41764.897106481476</c:v>
                </c:pt>
                <c:pt idx="5013">
                  <c:v>41764.917939814812</c:v>
                </c:pt>
                <c:pt idx="5014">
                  <c:v>41764.938773148213</c:v>
                </c:pt>
                <c:pt idx="5015">
                  <c:v>41764.959606481483</c:v>
                </c:pt>
                <c:pt idx="5016">
                  <c:v>41764.980439814812</c:v>
                </c:pt>
                <c:pt idx="5017">
                  <c:v>41765.001273148213</c:v>
                </c:pt>
                <c:pt idx="5018">
                  <c:v>41765.022106481476</c:v>
                </c:pt>
                <c:pt idx="5019">
                  <c:v>41765.042939814812</c:v>
                </c:pt>
                <c:pt idx="5020">
                  <c:v>41765.063634259255</c:v>
                </c:pt>
                <c:pt idx="5021">
                  <c:v>41765.084606481483</c:v>
                </c:pt>
                <c:pt idx="5022">
                  <c:v>41765.105347222205</c:v>
                </c:pt>
                <c:pt idx="5023">
                  <c:v>41765.126273148213</c:v>
                </c:pt>
                <c:pt idx="5024">
                  <c:v>41765.147106481476</c:v>
                </c:pt>
                <c:pt idx="5025">
                  <c:v>41765.167939814804</c:v>
                </c:pt>
                <c:pt idx="5026">
                  <c:v>41765.188773148213</c:v>
                </c:pt>
                <c:pt idx="5027">
                  <c:v>41765.209606481476</c:v>
                </c:pt>
                <c:pt idx="5028">
                  <c:v>41765.230439814804</c:v>
                </c:pt>
                <c:pt idx="5029">
                  <c:v>41765.251273148213</c:v>
                </c:pt>
                <c:pt idx="5030">
                  <c:v>41765.272106481476</c:v>
                </c:pt>
                <c:pt idx="5031">
                  <c:v>41765.292939814804</c:v>
                </c:pt>
                <c:pt idx="5032">
                  <c:v>41765.313773148213</c:v>
                </c:pt>
                <c:pt idx="5033">
                  <c:v>41765.334606481483</c:v>
                </c:pt>
                <c:pt idx="5034">
                  <c:v>41765.355439814812</c:v>
                </c:pt>
                <c:pt idx="5035">
                  <c:v>41765.376273148329</c:v>
                </c:pt>
                <c:pt idx="5036">
                  <c:v>41765.397106481476</c:v>
                </c:pt>
                <c:pt idx="5037">
                  <c:v>41765.417939814812</c:v>
                </c:pt>
                <c:pt idx="5038">
                  <c:v>41765.438773148213</c:v>
                </c:pt>
                <c:pt idx="5039">
                  <c:v>41765.459606481483</c:v>
                </c:pt>
                <c:pt idx="5040">
                  <c:v>41765.480439814812</c:v>
                </c:pt>
                <c:pt idx="5041">
                  <c:v>41765.501273148213</c:v>
                </c:pt>
                <c:pt idx="5042">
                  <c:v>41765.522106481476</c:v>
                </c:pt>
                <c:pt idx="5043">
                  <c:v>41765.542708333334</c:v>
                </c:pt>
                <c:pt idx="5044">
                  <c:v>41765.563773148147</c:v>
                </c:pt>
                <c:pt idx="5045">
                  <c:v>41765.584606481483</c:v>
                </c:pt>
                <c:pt idx="5046">
                  <c:v>41765.605208333334</c:v>
                </c:pt>
                <c:pt idx="5047">
                  <c:v>41765.626273148213</c:v>
                </c:pt>
                <c:pt idx="5048">
                  <c:v>41765.647106481476</c:v>
                </c:pt>
                <c:pt idx="5049">
                  <c:v>41765.667939814804</c:v>
                </c:pt>
                <c:pt idx="5050">
                  <c:v>41765.688773148213</c:v>
                </c:pt>
                <c:pt idx="5051">
                  <c:v>41765.709513888891</c:v>
                </c:pt>
                <c:pt idx="5052">
                  <c:v>41765.730439814804</c:v>
                </c:pt>
                <c:pt idx="5053">
                  <c:v>41765.751273148213</c:v>
                </c:pt>
                <c:pt idx="5054">
                  <c:v>41765.772106481476</c:v>
                </c:pt>
                <c:pt idx="5055">
                  <c:v>41765.792939814804</c:v>
                </c:pt>
                <c:pt idx="5056">
                  <c:v>41765.813773148213</c:v>
                </c:pt>
                <c:pt idx="5057">
                  <c:v>41765.834606481483</c:v>
                </c:pt>
                <c:pt idx="5058">
                  <c:v>41765.855439814812</c:v>
                </c:pt>
                <c:pt idx="5059">
                  <c:v>41765.876273148329</c:v>
                </c:pt>
                <c:pt idx="5060">
                  <c:v>41765.897106481476</c:v>
                </c:pt>
                <c:pt idx="5061">
                  <c:v>41765.917939814812</c:v>
                </c:pt>
                <c:pt idx="5062">
                  <c:v>41765.938773148213</c:v>
                </c:pt>
                <c:pt idx="5063">
                  <c:v>41765.959606481483</c:v>
                </c:pt>
                <c:pt idx="5064">
                  <c:v>41765.980439814812</c:v>
                </c:pt>
                <c:pt idx="5065">
                  <c:v>41766.001273148213</c:v>
                </c:pt>
                <c:pt idx="5066">
                  <c:v>41766.022106481476</c:v>
                </c:pt>
                <c:pt idx="5067">
                  <c:v>41766.042939814812</c:v>
                </c:pt>
                <c:pt idx="5068">
                  <c:v>41766.063773148147</c:v>
                </c:pt>
                <c:pt idx="5069">
                  <c:v>41766.084606481483</c:v>
                </c:pt>
                <c:pt idx="5070">
                  <c:v>41766.105439814804</c:v>
                </c:pt>
                <c:pt idx="5071">
                  <c:v>41766.126273148213</c:v>
                </c:pt>
                <c:pt idx="5072">
                  <c:v>41766.147106481476</c:v>
                </c:pt>
                <c:pt idx="5073">
                  <c:v>41766.167939814804</c:v>
                </c:pt>
                <c:pt idx="5074">
                  <c:v>41766.188773148213</c:v>
                </c:pt>
                <c:pt idx="5075">
                  <c:v>41766.209606481476</c:v>
                </c:pt>
                <c:pt idx="5076">
                  <c:v>41766.230208333334</c:v>
                </c:pt>
                <c:pt idx="5077">
                  <c:v>41766.251273148213</c:v>
                </c:pt>
                <c:pt idx="5078">
                  <c:v>41766.272106481476</c:v>
                </c:pt>
                <c:pt idx="5079">
                  <c:v>41766.292939814804</c:v>
                </c:pt>
                <c:pt idx="5080">
                  <c:v>41766.313773148213</c:v>
                </c:pt>
                <c:pt idx="5081">
                  <c:v>41766.334375000013</c:v>
                </c:pt>
                <c:pt idx="5082">
                  <c:v>41766.355439814812</c:v>
                </c:pt>
                <c:pt idx="5083">
                  <c:v>41766.376273148329</c:v>
                </c:pt>
                <c:pt idx="5084">
                  <c:v>41766.397106481476</c:v>
                </c:pt>
                <c:pt idx="5085">
                  <c:v>41766.417939814812</c:v>
                </c:pt>
                <c:pt idx="5086">
                  <c:v>41766.438773148213</c:v>
                </c:pt>
                <c:pt idx="5087">
                  <c:v>41766.459606481483</c:v>
                </c:pt>
                <c:pt idx="5088">
                  <c:v>41766.480439814812</c:v>
                </c:pt>
                <c:pt idx="5089">
                  <c:v>41766.501273148213</c:v>
                </c:pt>
                <c:pt idx="5090">
                  <c:v>41766.521874999999</c:v>
                </c:pt>
                <c:pt idx="5091">
                  <c:v>41766.542939814812</c:v>
                </c:pt>
                <c:pt idx="5092">
                  <c:v>41766.563773148147</c:v>
                </c:pt>
                <c:pt idx="5093">
                  <c:v>41766.584606481483</c:v>
                </c:pt>
                <c:pt idx="5094">
                  <c:v>41766.605439814804</c:v>
                </c:pt>
                <c:pt idx="5095">
                  <c:v>41766.626273148213</c:v>
                </c:pt>
                <c:pt idx="5096">
                  <c:v>41766.647106481476</c:v>
                </c:pt>
                <c:pt idx="5097">
                  <c:v>41766.667708333182</c:v>
                </c:pt>
                <c:pt idx="5098">
                  <c:v>41766.68854166667</c:v>
                </c:pt>
                <c:pt idx="5099">
                  <c:v>41766.709606481476</c:v>
                </c:pt>
                <c:pt idx="5100">
                  <c:v>41766.730439814804</c:v>
                </c:pt>
                <c:pt idx="5101">
                  <c:v>41766.751273148213</c:v>
                </c:pt>
                <c:pt idx="5102">
                  <c:v>41766.772106481476</c:v>
                </c:pt>
                <c:pt idx="5103">
                  <c:v>41766.792939814804</c:v>
                </c:pt>
                <c:pt idx="5104">
                  <c:v>41766.813773148213</c:v>
                </c:pt>
                <c:pt idx="5105">
                  <c:v>41766.834606481483</c:v>
                </c:pt>
                <c:pt idx="5106">
                  <c:v>41766.855439814812</c:v>
                </c:pt>
                <c:pt idx="5107">
                  <c:v>41766.876273148329</c:v>
                </c:pt>
                <c:pt idx="5108">
                  <c:v>41766.897106481476</c:v>
                </c:pt>
                <c:pt idx="5109">
                  <c:v>41766.917939814812</c:v>
                </c:pt>
                <c:pt idx="5110">
                  <c:v>41766.938773148213</c:v>
                </c:pt>
                <c:pt idx="5111">
                  <c:v>41766.959606481483</c:v>
                </c:pt>
                <c:pt idx="5112">
                  <c:v>41766.980439814812</c:v>
                </c:pt>
                <c:pt idx="5113">
                  <c:v>41767.001273148213</c:v>
                </c:pt>
                <c:pt idx="5114">
                  <c:v>41767.022106481476</c:v>
                </c:pt>
                <c:pt idx="5115">
                  <c:v>41767.042939814812</c:v>
                </c:pt>
                <c:pt idx="5116">
                  <c:v>41767.063773148147</c:v>
                </c:pt>
                <c:pt idx="5117">
                  <c:v>41767.084606481483</c:v>
                </c:pt>
                <c:pt idx="5118">
                  <c:v>41767.105439814804</c:v>
                </c:pt>
                <c:pt idx="5119">
                  <c:v>41767.126273148213</c:v>
                </c:pt>
                <c:pt idx="5120">
                  <c:v>41767.147106481476</c:v>
                </c:pt>
                <c:pt idx="5121">
                  <c:v>41767.167939814804</c:v>
                </c:pt>
                <c:pt idx="5122">
                  <c:v>41767.188773148213</c:v>
                </c:pt>
                <c:pt idx="5123">
                  <c:v>41767.209606481476</c:v>
                </c:pt>
                <c:pt idx="5124">
                  <c:v>41767.230208333334</c:v>
                </c:pt>
                <c:pt idx="5125">
                  <c:v>41767.251273148213</c:v>
                </c:pt>
                <c:pt idx="5126">
                  <c:v>41767.272106481476</c:v>
                </c:pt>
                <c:pt idx="5127">
                  <c:v>41767.292939814804</c:v>
                </c:pt>
                <c:pt idx="5128">
                  <c:v>41767.314560185201</c:v>
                </c:pt>
                <c:pt idx="5129">
                  <c:v>41767.334606481483</c:v>
                </c:pt>
                <c:pt idx="5130">
                  <c:v>41767.355439814812</c:v>
                </c:pt>
                <c:pt idx="5131">
                  <c:v>41767.376273148329</c:v>
                </c:pt>
                <c:pt idx="5132">
                  <c:v>41767.397106481476</c:v>
                </c:pt>
                <c:pt idx="5133">
                  <c:v>41767.417939814812</c:v>
                </c:pt>
                <c:pt idx="5134">
                  <c:v>41767.438773148213</c:v>
                </c:pt>
                <c:pt idx="5135">
                  <c:v>41767.459375000013</c:v>
                </c:pt>
                <c:pt idx="5136">
                  <c:v>41767.480439814812</c:v>
                </c:pt>
                <c:pt idx="5137">
                  <c:v>41767.501273148213</c:v>
                </c:pt>
                <c:pt idx="5138">
                  <c:v>41767.522106481476</c:v>
                </c:pt>
                <c:pt idx="5139">
                  <c:v>41767.542939814812</c:v>
                </c:pt>
                <c:pt idx="5140">
                  <c:v>41767.563773148147</c:v>
                </c:pt>
                <c:pt idx="5141">
                  <c:v>41767.584386574083</c:v>
                </c:pt>
                <c:pt idx="5142">
                  <c:v>41767.605439814804</c:v>
                </c:pt>
                <c:pt idx="5143">
                  <c:v>41767.626273148213</c:v>
                </c:pt>
                <c:pt idx="5144">
                  <c:v>41767.646875000013</c:v>
                </c:pt>
                <c:pt idx="5145">
                  <c:v>41767.667939814804</c:v>
                </c:pt>
                <c:pt idx="5146">
                  <c:v>41767.688587962963</c:v>
                </c:pt>
                <c:pt idx="5147">
                  <c:v>41767.709606481476</c:v>
                </c:pt>
                <c:pt idx="5148">
                  <c:v>41767.730439814804</c:v>
                </c:pt>
                <c:pt idx="5149">
                  <c:v>41767.751041666575</c:v>
                </c:pt>
                <c:pt idx="5150">
                  <c:v>41767.771874999999</c:v>
                </c:pt>
                <c:pt idx="5151">
                  <c:v>41767.792939814804</c:v>
                </c:pt>
                <c:pt idx="5152">
                  <c:v>41767.813773148213</c:v>
                </c:pt>
                <c:pt idx="5153">
                  <c:v>41767.834606481483</c:v>
                </c:pt>
                <c:pt idx="5154">
                  <c:v>41767.855439814812</c:v>
                </c:pt>
                <c:pt idx="5155">
                  <c:v>41767.876273148329</c:v>
                </c:pt>
                <c:pt idx="5156">
                  <c:v>41767.897106481476</c:v>
                </c:pt>
                <c:pt idx="5157">
                  <c:v>41767.917939814812</c:v>
                </c:pt>
                <c:pt idx="5158">
                  <c:v>41767.938773148213</c:v>
                </c:pt>
                <c:pt idx="5159">
                  <c:v>41767.959606481483</c:v>
                </c:pt>
                <c:pt idx="5160">
                  <c:v>41767.980439814812</c:v>
                </c:pt>
                <c:pt idx="5161">
                  <c:v>41768.001273148213</c:v>
                </c:pt>
                <c:pt idx="5162">
                  <c:v>41768.022106481476</c:v>
                </c:pt>
                <c:pt idx="5163">
                  <c:v>41768.042939814812</c:v>
                </c:pt>
                <c:pt idx="5164">
                  <c:v>41768.063773148147</c:v>
                </c:pt>
                <c:pt idx="5165">
                  <c:v>41768.084606481483</c:v>
                </c:pt>
                <c:pt idx="5166">
                  <c:v>41768.105439814804</c:v>
                </c:pt>
                <c:pt idx="5167">
                  <c:v>41768.126273148213</c:v>
                </c:pt>
                <c:pt idx="5168">
                  <c:v>41768.147106481476</c:v>
                </c:pt>
                <c:pt idx="5169">
                  <c:v>41768.167939814804</c:v>
                </c:pt>
                <c:pt idx="5170">
                  <c:v>41768.188773148213</c:v>
                </c:pt>
                <c:pt idx="5171">
                  <c:v>41768.209606481476</c:v>
                </c:pt>
                <c:pt idx="5172">
                  <c:v>41768.230439814804</c:v>
                </c:pt>
                <c:pt idx="5173">
                  <c:v>41768.251273148213</c:v>
                </c:pt>
                <c:pt idx="5174">
                  <c:v>41768.272106481476</c:v>
                </c:pt>
                <c:pt idx="5175">
                  <c:v>41768.292939814804</c:v>
                </c:pt>
                <c:pt idx="5176">
                  <c:v>41768.313773148213</c:v>
                </c:pt>
                <c:pt idx="5177">
                  <c:v>41768.334606481483</c:v>
                </c:pt>
                <c:pt idx="5178">
                  <c:v>41768.355208333342</c:v>
                </c:pt>
                <c:pt idx="5179">
                  <c:v>41768.376273148329</c:v>
                </c:pt>
                <c:pt idx="5180">
                  <c:v>41768.397106481476</c:v>
                </c:pt>
                <c:pt idx="5181">
                  <c:v>41768.417708333334</c:v>
                </c:pt>
                <c:pt idx="5182">
                  <c:v>41768.438773148213</c:v>
                </c:pt>
                <c:pt idx="5183">
                  <c:v>41768.459606481483</c:v>
                </c:pt>
                <c:pt idx="5184">
                  <c:v>41768.480439814812</c:v>
                </c:pt>
                <c:pt idx="5185">
                  <c:v>41768.501273148213</c:v>
                </c:pt>
                <c:pt idx="5186">
                  <c:v>41768.522106481476</c:v>
                </c:pt>
                <c:pt idx="5187">
                  <c:v>41768.542708333334</c:v>
                </c:pt>
                <c:pt idx="5188">
                  <c:v>41768.563773148147</c:v>
                </c:pt>
                <c:pt idx="5189">
                  <c:v>41768.584606481483</c:v>
                </c:pt>
                <c:pt idx="5190">
                  <c:v>41768.605439814804</c:v>
                </c:pt>
                <c:pt idx="5191">
                  <c:v>41768.626273148213</c:v>
                </c:pt>
                <c:pt idx="5192">
                  <c:v>41768.647106481476</c:v>
                </c:pt>
                <c:pt idx="5193">
                  <c:v>41768.667939814804</c:v>
                </c:pt>
                <c:pt idx="5194">
                  <c:v>41768.688773148213</c:v>
                </c:pt>
                <c:pt idx="5195">
                  <c:v>41768.709606481476</c:v>
                </c:pt>
                <c:pt idx="5196">
                  <c:v>41768.730439814804</c:v>
                </c:pt>
                <c:pt idx="5197">
                  <c:v>41768.751273148213</c:v>
                </c:pt>
                <c:pt idx="5198">
                  <c:v>41768.772106481476</c:v>
                </c:pt>
                <c:pt idx="5199">
                  <c:v>41768.792939814804</c:v>
                </c:pt>
                <c:pt idx="5200">
                  <c:v>41768.813599537039</c:v>
                </c:pt>
                <c:pt idx="5201">
                  <c:v>41768.834606481483</c:v>
                </c:pt>
                <c:pt idx="5202">
                  <c:v>41768.855300925941</c:v>
                </c:pt>
                <c:pt idx="5203">
                  <c:v>41768.876273148329</c:v>
                </c:pt>
                <c:pt idx="5204">
                  <c:v>41768.897106481476</c:v>
                </c:pt>
                <c:pt idx="5205">
                  <c:v>41768.917847222219</c:v>
                </c:pt>
                <c:pt idx="5206">
                  <c:v>41768.938773148213</c:v>
                </c:pt>
                <c:pt idx="5207">
                  <c:v>41768.959606481483</c:v>
                </c:pt>
                <c:pt idx="5208">
                  <c:v>41768.980439814812</c:v>
                </c:pt>
                <c:pt idx="5209">
                  <c:v>41769.001273148213</c:v>
                </c:pt>
                <c:pt idx="5210">
                  <c:v>41769.022106481476</c:v>
                </c:pt>
                <c:pt idx="5211">
                  <c:v>41769.042939814812</c:v>
                </c:pt>
                <c:pt idx="5212">
                  <c:v>41769.063773148147</c:v>
                </c:pt>
                <c:pt idx="5213">
                  <c:v>41769.084606481483</c:v>
                </c:pt>
                <c:pt idx="5214">
                  <c:v>41769.105439814804</c:v>
                </c:pt>
                <c:pt idx="5215">
                  <c:v>41769.126273148213</c:v>
                </c:pt>
                <c:pt idx="5216">
                  <c:v>41769.147106481476</c:v>
                </c:pt>
                <c:pt idx="5217">
                  <c:v>41769.167939814804</c:v>
                </c:pt>
                <c:pt idx="5218">
                  <c:v>41769.188773148213</c:v>
                </c:pt>
                <c:pt idx="5219">
                  <c:v>41769.209606481476</c:v>
                </c:pt>
                <c:pt idx="5220">
                  <c:v>41769.230439814804</c:v>
                </c:pt>
                <c:pt idx="5221">
                  <c:v>41769.251273148213</c:v>
                </c:pt>
                <c:pt idx="5222">
                  <c:v>41769.272106481476</c:v>
                </c:pt>
                <c:pt idx="5223">
                  <c:v>41769.292939814804</c:v>
                </c:pt>
                <c:pt idx="5224">
                  <c:v>41769.313773148213</c:v>
                </c:pt>
                <c:pt idx="5225">
                  <c:v>41769.334606481483</c:v>
                </c:pt>
                <c:pt idx="5226">
                  <c:v>41769.355439814812</c:v>
                </c:pt>
                <c:pt idx="5227">
                  <c:v>41769.376273148329</c:v>
                </c:pt>
                <c:pt idx="5228">
                  <c:v>41769.397106481476</c:v>
                </c:pt>
                <c:pt idx="5229">
                  <c:v>41769.417939814812</c:v>
                </c:pt>
                <c:pt idx="5230">
                  <c:v>41769.438773148213</c:v>
                </c:pt>
                <c:pt idx="5231">
                  <c:v>41769.459606481483</c:v>
                </c:pt>
                <c:pt idx="5232">
                  <c:v>41769.480439814812</c:v>
                </c:pt>
                <c:pt idx="5233">
                  <c:v>41769.501273148213</c:v>
                </c:pt>
                <c:pt idx="5234">
                  <c:v>41769.522106481476</c:v>
                </c:pt>
                <c:pt idx="5235">
                  <c:v>41769.542939814812</c:v>
                </c:pt>
                <c:pt idx="5236">
                  <c:v>41769.563541666575</c:v>
                </c:pt>
                <c:pt idx="5237">
                  <c:v>41769.584606481483</c:v>
                </c:pt>
                <c:pt idx="5238">
                  <c:v>41769.605439814804</c:v>
                </c:pt>
                <c:pt idx="5239">
                  <c:v>41769.626273148213</c:v>
                </c:pt>
                <c:pt idx="5240">
                  <c:v>41769.647106481476</c:v>
                </c:pt>
                <c:pt idx="5241">
                  <c:v>41769.667939814804</c:v>
                </c:pt>
                <c:pt idx="5242">
                  <c:v>41769.688773148213</c:v>
                </c:pt>
                <c:pt idx="5243">
                  <c:v>41769.709606481476</c:v>
                </c:pt>
                <c:pt idx="5244">
                  <c:v>41769.730439814804</c:v>
                </c:pt>
                <c:pt idx="5245">
                  <c:v>41769.751041666575</c:v>
                </c:pt>
                <c:pt idx="5246">
                  <c:v>41769.772106481476</c:v>
                </c:pt>
                <c:pt idx="5247">
                  <c:v>41769.792708333182</c:v>
                </c:pt>
                <c:pt idx="5248">
                  <c:v>41769.813773148213</c:v>
                </c:pt>
                <c:pt idx="5249">
                  <c:v>41769.834606481483</c:v>
                </c:pt>
                <c:pt idx="5250">
                  <c:v>41769.855439814812</c:v>
                </c:pt>
                <c:pt idx="5251">
                  <c:v>41769.876273148329</c:v>
                </c:pt>
                <c:pt idx="5252">
                  <c:v>41769.897106481476</c:v>
                </c:pt>
                <c:pt idx="5253">
                  <c:v>41769.917939814812</c:v>
                </c:pt>
                <c:pt idx="5254">
                  <c:v>41769.938773148213</c:v>
                </c:pt>
                <c:pt idx="5255">
                  <c:v>41769.959606481483</c:v>
                </c:pt>
                <c:pt idx="5256">
                  <c:v>41769.980439814812</c:v>
                </c:pt>
                <c:pt idx="5257">
                  <c:v>41770.001273148213</c:v>
                </c:pt>
                <c:pt idx="5258">
                  <c:v>41770.022106481476</c:v>
                </c:pt>
                <c:pt idx="5259">
                  <c:v>41770.042939814812</c:v>
                </c:pt>
                <c:pt idx="5260">
                  <c:v>41770.063773148147</c:v>
                </c:pt>
                <c:pt idx="5261">
                  <c:v>41770.084467592591</c:v>
                </c:pt>
                <c:pt idx="5262">
                  <c:v>41770.105439814804</c:v>
                </c:pt>
                <c:pt idx="5263">
                  <c:v>41770.126273148213</c:v>
                </c:pt>
                <c:pt idx="5264">
                  <c:v>41770.147106481476</c:v>
                </c:pt>
                <c:pt idx="5265">
                  <c:v>41770.167905092596</c:v>
                </c:pt>
                <c:pt idx="5266">
                  <c:v>41770.188773148213</c:v>
                </c:pt>
                <c:pt idx="5267">
                  <c:v>41770.209606481476</c:v>
                </c:pt>
                <c:pt idx="5268">
                  <c:v>41770.230439814804</c:v>
                </c:pt>
                <c:pt idx="5269">
                  <c:v>41770.251273148213</c:v>
                </c:pt>
                <c:pt idx="5270">
                  <c:v>41770.272106481476</c:v>
                </c:pt>
                <c:pt idx="5271">
                  <c:v>41770.292939814804</c:v>
                </c:pt>
                <c:pt idx="5272">
                  <c:v>41770.313773148213</c:v>
                </c:pt>
                <c:pt idx="5273">
                  <c:v>41770.334606481483</c:v>
                </c:pt>
                <c:pt idx="5274">
                  <c:v>41770.355439814812</c:v>
                </c:pt>
                <c:pt idx="5275">
                  <c:v>41770.376273148329</c:v>
                </c:pt>
                <c:pt idx="5276">
                  <c:v>41770.397106481476</c:v>
                </c:pt>
                <c:pt idx="5277">
                  <c:v>41770.417939814812</c:v>
                </c:pt>
                <c:pt idx="5278">
                  <c:v>41770.438773148213</c:v>
                </c:pt>
                <c:pt idx="5279">
                  <c:v>41770.459606481483</c:v>
                </c:pt>
                <c:pt idx="5280">
                  <c:v>41770.480439814812</c:v>
                </c:pt>
                <c:pt idx="5281">
                  <c:v>41770.501273148213</c:v>
                </c:pt>
                <c:pt idx="5282">
                  <c:v>41770.522106481476</c:v>
                </c:pt>
                <c:pt idx="5283">
                  <c:v>41770.542708333334</c:v>
                </c:pt>
                <c:pt idx="5284">
                  <c:v>41770.563773148147</c:v>
                </c:pt>
                <c:pt idx="5285">
                  <c:v>41770.584606481483</c:v>
                </c:pt>
                <c:pt idx="5286">
                  <c:v>41770.605439814804</c:v>
                </c:pt>
                <c:pt idx="5287">
                  <c:v>41770.626273148213</c:v>
                </c:pt>
                <c:pt idx="5288">
                  <c:v>41770.647106481476</c:v>
                </c:pt>
                <c:pt idx="5289">
                  <c:v>41770.667939814804</c:v>
                </c:pt>
                <c:pt idx="5290">
                  <c:v>41770.688773148213</c:v>
                </c:pt>
                <c:pt idx="5291">
                  <c:v>41770.709606481476</c:v>
                </c:pt>
                <c:pt idx="5292">
                  <c:v>41770.730208333334</c:v>
                </c:pt>
                <c:pt idx="5293">
                  <c:v>41770.751273148213</c:v>
                </c:pt>
                <c:pt idx="5294">
                  <c:v>41770.772106481476</c:v>
                </c:pt>
                <c:pt idx="5295">
                  <c:v>41770.792939814804</c:v>
                </c:pt>
                <c:pt idx="5296">
                  <c:v>41770.813773148213</c:v>
                </c:pt>
                <c:pt idx="5297">
                  <c:v>41770.834606481483</c:v>
                </c:pt>
                <c:pt idx="5298">
                  <c:v>41770.855208333342</c:v>
                </c:pt>
                <c:pt idx="5299">
                  <c:v>41770.876273148329</c:v>
                </c:pt>
                <c:pt idx="5300">
                  <c:v>41770.897106481476</c:v>
                </c:pt>
                <c:pt idx="5301">
                  <c:v>41770.917939814812</c:v>
                </c:pt>
                <c:pt idx="5302">
                  <c:v>41770.938773148213</c:v>
                </c:pt>
                <c:pt idx="5303">
                  <c:v>41770.959606481483</c:v>
                </c:pt>
                <c:pt idx="5304">
                  <c:v>41770.980439814812</c:v>
                </c:pt>
                <c:pt idx="5305">
                  <c:v>41771.001273148213</c:v>
                </c:pt>
                <c:pt idx="5306">
                  <c:v>41771.022106481476</c:v>
                </c:pt>
                <c:pt idx="5307">
                  <c:v>41771.042939814812</c:v>
                </c:pt>
                <c:pt idx="5308">
                  <c:v>41771.063773148147</c:v>
                </c:pt>
                <c:pt idx="5309">
                  <c:v>41771.084606481483</c:v>
                </c:pt>
                <c:pt idx="5310">
                  <c:v>41771.105439814804</c:v>
                </c:pt>
                <c:pt idx="5311">
                  <c:v>41771.126273148213</c:v>
                </c:pt>
                <c:pt idx="5312">
                  <c:v>41771.147106481476</c:v>
                </c:pt>
                <c:pt idx="5313">
                  <c:v>41771.167939814804</c:v>
                </c:pt>
                <c:pt idx="5314">
                  <c:v>41771.188773148213</c:v>
                </c:pt>
                <c:pt idx="5315">
                  <c:v>41771.209606481476</c:v>
                </c:pt>
                <c:pt idx="5316">
                  <c:v>41771.230381944435</c:v>
                </c:pt>
                <c:pt idx="5317">
                  <c:v>41771.251273148213</c:v>
                </c:pt>
                <c:pt idx="5318">
                  <c:v>41771.272106481476</c:v>
                </c:pt>
                <c:pt idx="5319">
                  <c:v>41771.292708333182</c:v>
                </c:pt>
                <c:pt idx="5320">
                  <c:v>41771.313773148213</c:v>
                </c:pt>
                <c:pt idx="5321">
                  <c:v>41771.334606481483</c:v>
                </c:pt>
                <c:pt idx="5322">
                  <c:v>41771.355439814812</c:v>
                </c:pt>
                <c:pt idx="5323">
                  <c:v>41771.376273148329</c:v>
                </c:pt>
                <c:pt idx="5324">
                  <c:v>41771.397106481476</c:v>
                </c:pt>
                <c:pt idx="5325">
                  <c:v>41771.417708333334</c:v>
                </c:pt>
                <c:pt idx="5326">
                  <c:v>41771.438773148213</c:v>
                </c:pt>
                <c:pt idx="5327">
                  <c:v>41771.459606481483</c:v>
                </c:pt>
                <c:pt idx="5328">
                  <c:v>41771.480439814812</c:v>
                </c:pt>
                <c:pt idx="5329">
                  <c:v>41771.501273148213</c:v>
                </c:pt>
                <c:pt idx="5330">
                  <c:v>41771.522106481476</c:v>
                </c:pt>
                <c:pt idx="5331">
                  <c:v>41771.542939814812</c:v>
                </c:pt>
                <c:pt idx="5332">
                  <c:v>41771.563773148147</c:v>
                </c:pt>
                <c:pt idx="5333">
                  <c:v>41771.584606481483</c:v>
                </c:pt>
                <c:pt idx="5334">
                  <c:v>41771.605208333334</c:v>
                </c:pt>
                <c:pt idx="5335">
                  <c:v>41771.626273148213</c:v>
                </c:pt>
                <c:pt idx="5336">
                  <c:v>41771.647106481476</c:v>
                </c:pt>
                <c:pt idx="5337">
                  <c:v>41771.667939814804</c:v>
                </c:pt>
                <c:pt idx="5338">
                  <c:v>41771.688773148213</c:v>
                </c:pt>
                <c:pt idx="5339">
                  <c:v>41771.709606481476</c:v>
                </c:pt>
                <c:pt idx="5340">
                  <c:v>41771.730439814804</c:v>
                </c:pt>
                <c:pt idx="5341">
                  <c:v>41771.751273148213</c:v>
                </c:pt>
                <c:pt idx="5342">
                  <c:v>41771.772106481476</c:v>
                </c:pt>
                <c:pt idx="5343">
                  <c:v>41771.792708333182</c:v>
                </c:pt>
                <c:pt idx="5344">
                  <c:v>41771.813773148213</c:v>
                </c:pt>
                <c:pt idx="5345">
                  <c:v>41771.834606481483</c:v>
                </c:pt>
                <c:pt idx="5346">
                  <c:v>41771.855439814812</c:v>
                </c:pt>
                <c:pt idx="5347">
                  <c:v>41771.876273148329</c:v>
                </c:pt>
                <c:pt idx="5348">
                  <c:v>41771.897106481476</c:v>
                </c:pt>
                <c:pt idx="5349">
                  <c:v>41771.917939814812</c:v>
                </c:pt>
                <c:pt idx="5350">
                  <c:v>41771.938773148213</c:v>
                </c:pt>
                <c:pt idx="5351">
                  <c:v>41771.959606481483</c:v>
                </c:pt>
                <c:pt idx="5352">
                  <c:v>41771.980439814812</c:v>
                </c:pt>
                <c:pt idx="5353">
                  <c:v>41772.001273148213</c:v>
                </c:pt>
                <c:pt idx="5354">
                  <c:v>41772.022106481476</c:v>
                </c:pt>
                <c:pt idx="5355">
                  <c:v>41772.042939814812</c:v>
                </c:pt>
                <c:pt idx="5356">
                  <c:v>41772.063773148147</c:v>
                </c:pt>
                <c:pt idx="5357">
                  <c:v>41772.084606481483</c:v>
                </c:pt>
                <c:pt idx="5358">
                  <c:v>41772.105439814804</c:v>
                </c:pt>
                <c:pt idx="5359">
                  <c:v>41772.126273148213</c:v>
                </c:pt>
                <c:pt idx="5360">
                  <c:v>41772.147106481476</c:v>
                </c:pt>
                <c:pt idx="5361">
                  <c:v>41772.167939814804</c:v>
                </c:pt>
                <c:pt idx="5362">
                  <c:v>41772.188773148213</c:v>
                </c:pt>
                <c:pt idx="5363">
                  <c:v>41772.209606481476</c:v>
                </c:pt>
                <c:pt idx="5364">
                  <c:v>41772.230439814804</c:v>
                </c:pt>
                <c:pt idx="5365">
                  <c:v>41772.251273148213</c:v>
                </c:pt>
                <c:pt idx="5366">
                  <c:v>41772.271874999999</c:v>
                </c:pt>
                <c:pt idx="5367">
                  <c:v>41772.292939814804</c:v>
                </c:pt>
                <c:pt idx="5368">
                  <c:v>41772.313773148213</c:v>
                </c:pt>
                <c:pt idx="5369">
                  <c:v>41772.334375000013</c:v>
                </c:pt>
                <c:pt idx="5370">
                  <c:v>41772.355208333342</c:v>
                </c:pt>
                <c:pt idx="5371">
                  <c:v>41772.376273148329</c:v>
                </c:pt>
                <c:pt idx="5372">
                  <c:v>41772.397106481476</c:v>
                </c:pt>
                <c:pt idx="5373">
                  <c:v>41772.417939814812</c:v>
                </c:pt>
                <c:pt idx="5374">
                  <c:v>41772.438622685186</c:v>
                </c:pt>
                <c:pt idx="5375">
                  <c:v>41772.459606481483</c:v>
                </c:pt>
                <c:pt idx="5376">
                  <c:v>41772.480289351945</c:v>
                </c:pt>
                <c:pt idx="5377">
                  <c:v>41772.501122685069</c:v>
                </c:pt>
                <c:pt idx="5378">
                  <c:v>41772.522106481476</c:v>
                </c:pt>
                <c:pt idx="5379">
                  <c:v>41772.542939814812</c:v>
                </c:pt>
                <c:pt idx="5380">
                  <c:v>41772.563622685069</c:v>
                </c:pt>
                <c:pt idx="5381">
                  <c:v>41772.584606481483</c:v>
                </c:pt>
                <c:pt idx="5382">
                  <c:v>41772.605439814804</c:v>
                </c:pt>
                <c:pt idx="5383">
                  <c:v>41772.626273148213</c:v>
                </c:pt>
                <c:pt idx="5384">
                  <c:v>41772.646956018543</c:v>
                </c:pt>
                <c:pt idx="5385">
                  <c:v>41772.667939814804</c:v>
                </c:pt>
                <c:pt idx="5386">
                  <c:v>41772.688773148213</c:v>
                </c:pt>
                <c:pt idx="5387">
                  <c:v>41772.709606481476</c:v>
                </c:pt>
                <c:pt idx="5388">
                  <c:v>41772.730439814804</c:v>
                </c:pt>
                <c:pt idx="5389">
                  <c:v>41772.751273148213</c:v>
                </c:pt>
                <c:pt idx="5390">
                  <c:v>41772.772106481476</c:v>
                </c:pt>
                <c:pt idx="5391">
                  <c:v>41772.792939814804</c:v>
                </c:pt>
                <c:pt idx="5392">
                  <c:v>41772.81354166667</c:v>
                </c:pt>
                <c:pt idx="5393">
                  <c:v>41772.834606481483</c:v>
                </c:pt>
                <c:pt idx="5394">
                  <c:v>41772.855439814812</c:v>
                </c:pt>
                <c:pt idx="5395">
                  <c:v>41772.876273148329</c:v>
                </c:pt>
                <c:pt idx="5396">
                  <c:v>41772.897106481476</c:v>
                </c:pt>
                <c:pt idx="5397">
                  <c:v>41772.917939814812</c:v>
                </c:pt>
                <c:pt idx="5398">
                  <c:v>41772.938773148213</c:v>
                </c:pt>
                <c:pt idx="5399">
                  <c:v>41772.959606481483</c:v>
                </c:pt>
                <c:pt idx="5400">
                  <c:v>41772.980439814812</c:v>
                </c:pt>
                <c:pt idx="5401">
                  <c:v>41773.001273148213</c:v>
                </c:pt>
                <c:pt idx="5402">
                  <c:v>41773.022106481476</c:v>
                </c:pt>
                <c:pt idx="5403">
                  <c:v>41773.042939814812</c:v>
                </c:pt>
                <c:pt idx="5404">
                  <c:v>41773.063773148147</c:v>
                </c:pt>
                <c:pt idx="5405">
                  <c:v>41773.084606481483</c:v>
                </c:pt>
                <c:pt idx="5406">
                  <c:v>41773.105439814804</c:v>
                </c:pt>
                <c:pt idx="5407">
                  <c:v>41773.126273148213</c:v>
                </c:pt>
                <c:pt idx="5408">
                  <c:v>41773.147106481476</c:v>
                </c:pt>
                <c:pt idx="5409">
                  <c:v>41773.167939814804</c:v>
                </c:pt>
                <c:pt idx="5410">
                  <c:v>41773.188773148213</c:v>
                </c:pt>
                <c:pt idx="5411">
                  <c:v>41773.209606481476</c:v>
                </c:pt>
                <c:pt idx="5412">
                  <c:v>41773.230439814804</c:v>
                </c:pt>
                <c:pt idx="5413">
                  <c:v>41773.251273148213</c:v>
                </c:pt>
                <c:pt idx="5414">
                  <c:v>41773.272106481476</c:v>
                </c:pt>
                <c:pt idx="5415">
                  <c:v>41773.292939814804</c:v>
                </c:pt>
                <c:pt idx="5416">
                  <c:v>41773.313773148213</c:v>
                </c:pt>
                <c:pt idx="5417">
                  <c:v>41773.334606481483</c:v>
                </c:pt>
                <c:pt idx="5418">
                  <c:v>41773.355439814812</c:v>
                </c:pt>
                <c:pt idx="5419">
                  <c:v>41773.376273148329</c:v>
                </c:pt>
                <c:pt idx="5420">
                  <c:v>41773.397106481476</c:v>
                </c:pt>
                <c:pt idx="5421">
                  <c:v>41773.417939814812</c:v>
                </c:pt>
                <c:pt idx="5422">
                  <c:v>41773.438773148213</c:v>
                </c:pt>
                <c:pt idx="5423">
                  <c:v>41773.459375000013</c:v>
                </c:pt>
                <c:pt idx="5424">
                  <c:v>41773.480208333342</c:v>
                </c:pt>
                <c:pt idx="5425">
                  <c:v>41773.501273148213</c:v>
                </c:pt>
                <c:pt idx="5426">
                  <c:v>41773.522106481476</c:v>
                </c:pt>
                <c:pt idx="5427">
                  <c:v>41773.542939814812</c:v>
                </c:pt>
                <c:pt idx="5428">
                  <c:v>41773.563773148147</c:v>
                </c:pt>
                <c:pt idx="5429">
                  <c:v>41773.584375000013</c:v>
                </c:pt>
                <c:pt idx="5430">
                  <c:v>41773.605208333334</c:v>
                </c:pt>
                <c:pt idx="5431">
                  <c:v>41773.626273148213</c:v>
                </c:pt>
                <c:pt idx="5432">
                  <c:v>41773.647106481476</c:v>
                </c:pt>
                <c:pt idx="5433">
                  <c:v>41773.667939814804</c:v>
                </c:pt>
                <c:pt idx="5434">
                  <c:v>41773.688773148213</c:v>
                </c:pt>
                <c:pt idx="5435">
                  <c:v>41773.709606481476</c:v>
                </c:pt>
                <c:pt idx="5436">
                  <c:v>41773.730439814804</c:v>
                </c:pt>
                <c:pt idx="5437">
                  <c:v>41773.751273148213</c:v>
                </c:pt>
                <c:pt idx="5438">
                  <c:v>41773.772106481476</c:v>
                </c:pt>
                <c:pt idx="5439">
                  <c:v>41773.792939814804</c:v>
                </c:pt>
                <c:pt idx="5440">
                  <c:v>41773.813773148213</c:v>
                </c:pt>
                <c:pt idx="5441">
                  <c:v>41773.834606481483</c:v>
                </c:pt>
                <c:pt idx="5442">
                  <c:v>41773.855439814812</c:v>
                </c:pt>
                <c:pt idx="5443">
                  <c:v>41773.876273148329</c:v>
                </c:pt>
                <c:pt idx="5444">
                  <c:v>41773.897106481476</c:v>
                </c:pt>
                <c:pt idx="5445">
                  <c:v>41773.917939814812</c:v>
                </c:pt>
                <c:pt idx="5446">
                  <c:v>41773.938773148213</c:v>
                </c:pt>
                <c:pt idx="5447">
                  <c:v>41773.959606481483</c:v>
                </c:pt>
                <c:pt idx="5448">
                  <c:v>41773.980439814812</c:v>
                </c:pt>
                <c:pt idx="5449">
                  <c:v>41774.001273148213</c:v>
                </c:pt>
                <c:pt idx="5450">
                  <c:v>41774.022106481476</c:v>
                </c:pt>
                <c:pt idx="5451">
                  <c:v>41774.042939814812</c:v>
                </c:pt>
                <c:pt idx="5452">
                  <c:v>41774.063773148147</c:v>
                </c:pt>
                <c:pt idx="5453">
                  <c:v>41774.084606481483</c:v>
                </c:pt>
                <c:pt idx="5454">
                  <c:v>41774.105439814804</c:v>
                </c:pt>
                <c:pt idx="5455">
                  <c:v>41774.126273148213</c:v>
                </c:pt>
                <c:pt idx="5456">
                  <c:v>41774.147106481476</c:v>
                </c:pt>
                <c:pt idx="5457">
                  <c:v>41774.167939814804</c:v>
                </c:pt>
                <c:pt idx="5458">
                  <c:v>41774.188773148213</c:v>
                </c:pt>
                <c:pt idx="5459">
                  <c:v>41774.209606481476</c:v>
                </c:pt>
                <c:pt idx="5460">
                  <c:v>41774.230439814804</c:v>
                </c:pt>
                <c:pt idx="5461">
                  <c:v>41774.251273148213</c:v>
                </c:pt>
                <c:pt idx="5462">
                  <c:v>41774.272106481476</c:v>
                </c:pt>
                <c:pt idx="5463">
                  <c:v>41774.292939814804</c:v>
                </c:pt>
                <c:pt idx="5464">
                  <c:v>41774.313773148213</c:v>
                </c:pt>
                <c:pt idx="5465">
                  <c:v>41774.334375000013</c:v>
                </c:pt>
                <c:pt idx="5466">
                  <c:v>41774.355439814812</c:v>
                </c:pt>
                <c:pt idx="5467">
                  <c:v>41774.376273148329</c:v>
                </c:pt>
                <c:pt idx="5468">
                  <c:v>41774.397106481476</c:v>
                </c:pt>
                <c:pt idx="5469">
                  <c:v>41774.417939814812</c:v>
                </c:pt>
                <c:pt idx="5470">
                  <c:v>41774.438773148213</c:v>
                </c:pt>
                <c:pt idx="5471">
                  <c:v>41774.459606481483</c:v>
                </c:pt>
                <c:pt idx="5472">
                  <c:v>41774.480439814812</c:v>
                </c:pt>
                <c:pt idx="5473">
                  <c:v>41774.501273148213</c:v>
                </c:pt>
                <c:pt idx="5474">
                  <c:v>41774.522106481476</c:v>
                </c:pt>
                <c:pt idx="5475">
                  <c:v>41774.542939814812</c:v>
                </c:pt>
                <c:pt idx="5476">
                  <c:v>41774.563773148147</c:v>
                </c:pt>
                <c:pt idx="5477">
                  <c:v>41774.584606481483</c:v>
                </c:pt>
                <c:pt idx="5478">
                  <c:v>41774.605208333334</c:v>
                </c:pt>
                <c:pt idx="5479">
                  <c:v>41774.626273148213</c:v>
                </c:pt>
                <c:pt idx="5480">
                  <c:v>41774.647106481476</c:v>
                </c:pt>
                <c:pt idx="5481">
                  <c:v>41774.667708333182</c:v>
                </c:pt>
                <c:pt idx="5482">
                  <c:v>41774.688773148213</c:v>
                </c:pt>
                <c:pt idx="5483">
                  <c:v>41774.709606481476</c:v>
                </c:pt>
                <c:pt idx="5484">
                  <c:v>41774.730208333334</c:v>
                </c:pt>
                <c:pt idx="5485">
                  <c:v>41774.751273148213</c:v>
                </c:pt>
                <c:pt idx="5486">
                  <c:v>41774.772106481476</c:v>
                </c:pt>
                <c:pt idx="5487">
                  <c:v>41774.792939814804</c:v>
                </c:pt>
                <c:pt idx="5488">
                  <c:v>41774.813773148213</c:v>
                </c:pt>
                <c:pt idx="5489">
                  <c:v>41774.834606481483</c:v>
                </c:pt>
                <c:pt idx="5490">
                  <c:v>41774.855439814812</c:v>
                </c:pt>
                <c:pt idx="5491">
                  <c:v>41774.876273148329</c:v>
                </c:pt>
                <c:pt idx="5492">
                  <c:v>41774.897106481476</c:v>
                </c:pt>
                <c:pt idx="5493">
                  <c:v>41774.917939814812</c:v>
                </c:pt>
                <c:pt idx="5494">
                  <c:v>41774.938773148213</c:v>
                </c:pt>
                <c:pt idx="5495">
                  <c:v>41774.959606481483</c:v>
                </c:pt>
                <c:pt idx="5496">
                  <c:v>41774.980439814812</c:v>
                </c:pt>
                <c:pt idx="5497">
                  <c:v>41775.001273148213</c:v>
                </c:pt>
                <c:pt idx="5498">
                  <c:v>41775.022106481476</c:v>
                </c:pt>
                <c:pt idx="5499">
                  <c:v>41775.042939814812</c:v>
                </c:pt>
                <c:pt idx="5500">
                  <c:v>41775.063773148147</c:v>
                </c:pt>
                <c:pt idx="5501">
                  <c:v>41775.084606481483</c:v>
                </c:pt>
                <c:pt idx="5502">
                  <c:v>41775.105439814804</c:v>
                </c:pt>
                <c:pt idx="5503">
                  <c:v>41775.126273148213</c:v>
                </c:pt>
                <c:pt idx="5504">
                  <c:v>41775.147106481476</c:v>
                </c:pt>
                <c:pt idx="5505">
                  <c:v>41775.167939814804</c:v>
                </c:pt>
                <c:pt idx="5506">
                  <c:v>41775.188773148213</c:v>
                </c:pt>
                <c:pt idx="5507">
                  <c:v>41775.209606481476</c:v>
                </c:pt>
                <c:pt idx="5508">
                  <c:v>41775.230439814804</c:v>
                </c:pt>
                <c:pt idx="5509">
                  <c:v>41775.251273148213</c:v>
                </c:pt>
                <c:pt idx="5510">
                  <c:v>41775.272106481476</c:v>
                </c:pt>
                <c:pt idx="5511">
                  <c:v>41775.292847222205</c:v>
                </c:pt>
                <c:pt idx="5512">
                  <c:v>41775.313668981478</c:v>
                </c:pt>
                <c:pt idx="5513">
                  <c:v>41775.334606481483</c:v>
                </c:pt>
                <c:pt idx="5514">
                  <c:v>41775.355208333342</c:v>
                </c:pt>
                <c:pt idx="5515">
                  <c:v>41775.37604166667</c:v>
                </c:pt>
                <c:pt idx="5516">
                  <c:v>41775.397106481476</c:v>
                </c:pt>
                <c:pt idx="5517">
                  <c:v>41775.417939814812</c:v>
                </c:pt>
                <c:pt idx="5518">
                  <c:v>41775.438773148213</c:v>
                </c:pt>
                <c:pt idx="5519">
                  <c:v>41775.459606481483</c:v>
                </c:pt>
                <c:pt idx="5520">
                  <c:v>41775.480439814812</c:v>
                </c:pt>
                <c:pt idx="5521">
                  <c:v>41775.501041666575</c:v>
                </c:pt>
                <c:pt idx="5522">
                  <c:v>41775.521874999999</c:v>
                </c:pt>
                <c:pt idx="5523">
                  <c:v>41775.542939814812</c:v>
                </c:pt>
                <c:pt idx="5524">
                  <c:v>41775.563773148147</c:v>
                </c:pt>
                <c:pt idx="5525">
                  <c:v>41775.584606481483</c:v>
                </c:pt>
                <c:pt idx="5526">
                  <c:v>41775.605439814804</c:v>
                </c:pt>
                <c:pt idx="5527">
                  <c:v>41775.626273148213</c:v>
                </c:pt>
                <c:pt idx="5528">
                  <c:v>41775.647106481476</c:v>
                </c:pt>
                <c:pt idx="5529">
                  <c:v>41775.667939814804</c:v>
                </c:pt>
                <c:pt idx="5530">
                  <c:v>41775.688773148213</c:v>
                </c:pt>
                <c:pt idx="5531">
                  <c:v>41775.709606481476</c:v>
                </c:pt>
                <c:pt idx="5532">
                  <c:v>41775.730439814804</c:v>
                </c:pt>
                <c:pt idx="5533">
                  <c:v>41775.751273148213</c:v>
                </c:pt>
                <c:pt idx="5534">
                  <c:v>41775.772106481476</c:v>
                </c:pt>
                <c:pt idx="5535">
                  <c:v>41775.792708333182</c:v>
                </c:pt>
                <c:pt idx="5536">
                  <c:v>41775.81354166667</c:v>
                </c:pt>
                <c:pt idx="5537">
                  <c:v>41775.834606481483</c:v>
                </c:pt>
                <c:pt idx="5538">
                  <c:v>41775.855208333342</c:v>
                </c:pt>
                <c:pt idx="5539">
                  <c:v>41775.87604166667</c:v>
                </c:pt>
                <c:pt idx="5540">
                  <c:v>41775.897106481476</c:v>
                </c:pt>
                <c:pt idx="5541">
                  <c:v>41775.917708333334</c:v>
                </c:pt>
                <c:pt idx="5542">
                  <c:v>41775.93854166667</c:v>
                </c:pt>
                <c:pt idx="5543">
                  <c:v>41775.959606481483</c:v>
                </c:pt>
                <c:pt idx="5544">
                  <c:v>41775.980439814812</c:v>
                </c:pt>
                <c:pt idx="5545">
                  <c:v>41776.001273148213</c:v>
                </c:pt>
                <c:pt idx="5546">
                  <c:v>41776.022106481476</c:v>
                </c:pt>
                <c:pt idx="5547">
                  <c:v>41776.042939814812</c:v>
                </c:pt>
                <c:pt idx="5548">
                  <c:v>41776.063773148147</c:v>
                </c:pt>
                <c:pt idx="5549">
                  <c:v>41776.084606481483</c:v>
                </c:pt>
                <c:pt idx="5550">
                  <c:v>41776.105439814804</c:v>
                </c:pt>
                <c:pt idx="5551">
                  <c:v>41776.126273148213</c:v>
                </c:pt>
                <c:pt idx="5552">
                  <c:v>41776.146875000013</c:v>
                </c:pt>
                <c:pt idx="5553">
                  <c:v>41776.167939814804</c:v>
                </c:pt>
                <c:pt idx="5554">
                  <c:v>41776.188773148213</c:v>
                </c:pt>
                <c:pt idx="5555">
                  <c:v>41776.209606481476</c:v>
                </c:pt>
                <c:pt idx="5556">
                  <c:v>41776.230347222205</c:v>
                </c:pt>
                <c:pt idx="5557">
                  <c:v>41776.251273148213</c:v>
                </c:pt>
                <c:pt idx="5558">
                  <c:v>41776.272106481476</c:v>
                </c:pt>
                <c:pt idx="5559">
                  <c:v>41776.292939814804</c:v>
                </c:pt>
                <c:pt idx="5560">
                  <c:v>41776.31354166667</c:v>
                </c:pt>
                <c:pt idx="5561">
                  <c:v>41776.334606481483</c:v>
                </c:pt>
                <c:pt idx="5562">
                  <c:v>41776.355208333342</c:v>
                </c:pt>
                <c:pt idx="5563">
                  <c:v>41776.376273148329</c:v>
                </c:pt>
                <c:pt idx="5564">
                  <c:v>41776.397106481476</c:v>
                </c:pt>
                <c:pt idx="5565">
                  <c:v>41776.417754629627</c:v>
                </c:pt>
                <c:pt idx="5566">
                  <c:v>41776.438773148213</c:v>
                </c:pt>
                <c:pt idx="5567">
                  <c:v>41776.459606481483</c:v>
                </c:pt>
                <c:pt idx="5568">
                  <c:v>41776.480439814812</c:v>
                </c:pt>
                <c:pt idx="5569">
                  <c:v>41776.501041666575</c:v>
                </c:pt>
                <c:pt idx="5570">
                  <c:v>41776.522627314815</c:v>
                </c:pt>
                <c:pt idx="5571">
                  <c:v>41776.542939814812</c:v>
                </c:pt>
                <c:pt idx="5572">
                  <c:v>41776.563773148147</c:v>
                </c:pt>
                <c:pt idx="5573">
                  <c:v>41776.584606481483</c:v>
                </c:pt>
                <c:pt idx="5574">
                  <c:v>41776.605439814804</c:v>
                </c:pt>
                <c:pt idx="5575">
                  <c:v>41776.626273148213</c:v>
                </c:pt>
                <c:pt idx="5576">
                  <c:v>41776.647106481476</c:v>
                </c:pt>
                <c:pt idx="5577">
                  <c:v>41776.667939814804</c:v>
                </c:pt>
                <c:pt idx="5578">
                  <c:v>41776.688773148213</c:v>
                </c:pt>
                <c:pt idx="5579">
                  <c:v>41776.709606481476</c:v>
                </c:pt>
                <c:pt idx="5580">
                  <c:v>41776.730439814804</c:v>
                </c:pt>
                <c:pt idx="5581">
                  <c:v>41776.751273148213</c:v>
                </c:pt>
                <c:pt idx="5582">
                  <c:v>41776.771874999999</c:v>
                </c:pt>
                <c:pt idx="5583">
                  <c:v>41776.792939814804</c:v>
                </c:pt>
                <c:pt idx="5584">
                  <c:v>41776.813773148213</c:v>
                </c:pt>
                <c:pt idx="5585">
                  <c:v>41776.834606481483</c:v>
                </c:pt>
                <c:pt idx="5586">
                  <c:v>41776.855439814812</c:v>
                </c:pt>
                <c:pt idx="5587">
                  <c:v>41776.876273148329</c:v>
                </c:pt>
                <c:pt idx="5588">
                  <c:v>41776.897106481476</c:v>
                </c:pt>
                <c:pt idx="5589">
                  <c:v>41776.917939814812</c:v>
                </c:pt>
                <c:pt idx="5590">
                  <c:v>41776.938773148213</c:v>
                </c:pt>
                <c:pt idx="5591">
                  <c:v>41776.959606481483</c:v>
                </c:pt>
                <c:pt idx="5592">
                  <c:v>41776.980439814812</c:v>
                </c:pt>
                <c:pt idx="5593">
                  <c:v>41777.001273148213</c:v>
                </c:pt>
                <c:pt idx="5594">
                  <c:v>41777.022106481476</c:v>
                </c:pt>
                <c:pt idx="5595">
                  <c:v>41777.042939814812</c:v>
                </c:pt>
                <c:pt idx="5596">
                  <c:v>41777.063773148147</c:v>
                </c:pt>
                <c:pt idx="5597">
                  <c:v>41777.084386574083</c:v>
                </c:pt>
                <c:pt idx="5598">
                  <c:v>41777.105439814804</c:v>
                </c:pt>
                <c:pt idx="5599">
                  <c:v>41777.126273148213</c:v>
                </c:pt>
                <c:pt idx="5600">
                  <c:v>41777.147106481476</c:v>
                </c:pt>
                <c:pt idx="5601">
                  <c:v>41777.167939814804</c:v>
                </c:pt>
                <c:pt idx="5602">
                  <c:v>41777.188773148213</c:v>
                </c:pt>
                <c:pt idx="5603">
                  <c:v>41777.209606481476</c:v>
                </c:pt>
                <c:pt idx="5604">
                  <c:v>41777.230439814804</c:v>
                </c:pt>
                <c:pt idx="5605">
                  <c:v>41777.251203703599</c:v>
                </c:pt>
                <c:pt idx="5606">
                  <c:v>41777.272106481476</c:v>
                </c:pt>
                <c:pt idx="5607">
                  <c:v>41777.292939814804</c:v>
                </c:pt>
                <c:pt idx="5608">
                  <c:v>41777.313773148213</c:v>
                </c:pt>
                <c:pt idx="5609">
                  <c:v>41777.334606481483</c:v>
                </c:pt>
                <c:pt idx="5610">
                  <c:v>41777.355208333342</c:v>
                </c:pt>
                <c:pt idx="5611">
                  <c:v>41777.376273148329</c:v>
                </c:pt>
                <c:pt idx="5612">
                  <c:v>41777.397106481476</c:v>
                </c:pt>
                <c:pt idx="5613">
                  <c:v>41777.417939814812</c:v>
                </c:pt>
                <c:pt idx="5614">
                  <c:v>41777.438773148213</c:v>
                </c:pt>
                <c:pt idx="5615">
                  <c:v>41777.459375000013</c:v>
                </c:pt>
                <c:pt idx="5616">
                  <c:v>41777.480439814812</c:v>
                </c:pt>
                <c:pt idx="5617">
                  <c:v>41777.501273148213</c:v>
                </c:pt>
                <c:pt idx="5618">
                  <c:v>41777.522106481476</c:v>
                </c:pt>
                <c:pt idx="5619">
                  <c:v>41777.542812500003</c:v>
                </c:pt>
                <c:pt idx="5620">
                  <c:v>41777.563541666575</c:v>
                </c:pt>
                <c:pt idx="5621">
                  <c:v>41777.584421296298</c:v>
                </c:pt>
                <c:pt idx="5622">
                  <c:v>41777.605439814804</c:v>
                </c:pt>
                <c:pt idx="5623">
                  <c:v>41777.626273148213</c:v>
                </c:pt>
                <c:pt idx="5624">
                  <c:v>41777.647106481476</c:v>
                </c:pt>
                <c:pt idx="5625">
                  <c:v>41777.667708333182</c:v>
                </c:pt>
                <c:pt idx="5626">
                  <c:v>41777.688773148213</c:v>
                </c:pt>
                <c:pt idx="5627">
                  <c:v>41777.709606481476</c:v>
                </c:pt>
                <c:pt idx="5628">
                  <c:v>41777.730439814804</c:v>
                </c:pt>
                <c:pt idx="5629">
                  <c:v>41777.751273148213</c:v>
                </c:pt>
                <c:pt idx="5630">
                  <c:v>41777.772106481476</c:v>
                </c:pt>
                <c:pt idx="5631">
                  <c:v>41777.792939814804</c:v>
                </c:pt>
                <c:pt idx="5632">
                  <c:v>41777.813773148213</c:v>
                </c:pt>
                <c:pt idx="5633">
                  <c:v>41777.834606481483</c:v>
                </c:pt>
                <c:pt idx="5634">
                  <c:v>41777.855439814812</c:v>
                </c:pt>
                <c:pt idx="5635">
                  <c:v>41777.876273148329</c:v>
                </c:pt>
                <c:pt idx="5636">
                  <c:v>41777.897106481476</c:v>
                </c:pt>
                <c:pt idx="5637">
                  <c:v>41777.917939814812</c:v>
                </c:pt>
                <c:pt idx="5638">
                  <c:v>41777.938773148213</c:v>
                </c:pt>
                <c:pt idx="5639">
                  <c:v>41777.959606481483</c:v>
                </c:pt>
                <c:pt idx="5640">
                  <c:v>41777.980439814812</c:v>
                </c:pt>
                <c:pt idx="5641">
                  <c:v>41778.001122685069</c:v>
                </c:pt>
                <c:pt idx="5642">
                  <c:v>41778.022106481476</c:v>
                </c:pt>
                <c:pt idx="5643">
                  <c:v>41778.042939814812</c:v>
                </c:pt>
                <c:pt idx="5644">
                  <c:v>41778.063773148147</c:v>
                </c:pt>
                <c:pt idx="5645">
                  <c:v>41778.084606481483</c:v>
                </c:pt>
                <c:pt idx="5646">
                  <c:v>41778.105439814804</c:v>
                </c:pt>
                <c:pt idx="5647">
                  <c:v>41778.126250000001</c:v>
                </c:pt>
                <c:pt idx="5648">
                  <c:v>41778.147106481476</c:v>
                </c:pt>
                <c:pt idx="5649">
                  <c:v>41778.167939814804</c:v>
                </c:pt>
                <c:pt idx="5650">
                  <c:v>41778.188773148213</c:v>
                </c:pt>
                <c:pt idx="5651">
                  <c:v>41778.209606481476</c:v>
                </c:pt>
                <c:pt idx="5652">
                  <c:v>41778.230439814804</c:v>
                </c:pt>
                <c:pt idx="5653">
                  <c:v>41778.251273148213</c:v>
                </c:pt>
                <c:pt idx="5654">
                  <c:v>41778.272106481476</c:v>
                </c:pt>
                <c:pt idx="5655">
                  <c:v>41778.292939814804</c:v>
                </c:pt>
                <c:pt idx="5656">
                  <c:v>41778.313773148213</c:v>
                </c:pt>
                <c:pt idx="5657">
                  <c:v>41778.334375000013</c:v>
                </c:pt>
                <c:pt idx="5658">
                  <c:v>41778.355439814812</c:v>
                </c:pt>
                <c:pt idx="5659">
                  <c:v>41778.376273148329</c:v>
                </c:pt>
                <c:pt idx="5660">
                  <c:v>41778.397106481476</c:v>
                </c:pt>
                <c:pt idx="5661">
                  <c:v>41778.417939814812</c:v>
                </c:pt>
                <c:pt idx="5662">
                  <c:v>41778.438773148213</c:v>
                </c:pt>
                <c:pt idx="5663">
                  <c:v>41778.459606481483</c:v>
                </c:pt>
                <c:pt idx="5664">
                  <c:v>41778.480439814812</c:v>
                </c:pt>
                <c:pt idx="5665">
                  <c:v>41778.501273148213</c:v>
                </c:pt>
                <c:pt idx="5666">
                  <c:v>41778.522106481476</c:v>
                </c:pt>
                <c:pt idx="5667">
                  <c:v>41778.542939814812</c:v>
                </c:pt>
                <c:pt idx="5668">
                  <c:v>41778.563773148147</c:v>
                </c:pt>
                <c:pt idx="5669">
                  <c:v>41778.584606481483</c:v>
                </c:pt>
                <c:pt idx="5670">
                  <c:v>41778.605439814804</c:v>
                </c:pt>
                <c:pt idx="5671">
                  <c:v>41778.626273148213</c:v>
                </c:pt>
                <c:pt idx="5672">
                  <c:v>41778.647013888891</c:v>
                </c:pt>
                <c:pt idx="5673">
                  <c:v>41778.667824074073</c:v>
                </c:pt>
                <c:pt idx="5674">
                  <c:v>41778.688773148213</c:v>
                </c:pt>
                <c:pt idx="5675">
                  <c:v>41778.709606481476</c:v>
                </c:pt>
                <c:pt idx="5676">
                  <c:v>41778.730439814804</c:v>
                </c:pt>
                <c:pt idx="5677">
                  <c:v>41778.751273148213</c:v>
                </c:pt>
                <c:pt idx="5678">
                  <c:v>41778.772106481476</c:v>
                </c:pt>
                <c:pt idx="5679">
                  <c:v>41778.792731481379</c:v>
                </c:pt>
                <c:pt idx="5680">
                  <c:v>41778.813773148213</c:v>
                </c:pt>
                <c:pt idx="5681">
                  <c:v>41778.834606481483</c:v>
                </c:pt>
                <c:pt idx="5682">
                  <c:v>41778.855439814812</c:v>
                </c:pt>
                <c:pt idx="5683">
                  <c:v>41778.876273148329</c:v>
                </c:pt>
                <c:pt idx="5684">
                  <c:v>41778.897106481476</c:v>
                </c:pt>
                <c:pt idx="5685">
                  <c:v>41778.91777777778</c:v>
                </c:pt>
                <c:pt idx="5686">
                  <c:v>41778.938645833325</c:v>
                </c:pt>
                <c:pt idx="5687">
                  <c:v>41778.959467592591</c:v>
                </c:pt>
                <c:pt idx="5688">
                  <c:v>41778.980439814812</c:v>
                </c:pt>
                <c:pt idx="5689">
                  <c:v>41779.001273148213</c:v>
                </c:pt>
                <c:pt idx="5690">
                  <c:v>41779.022013888891</c:v>
                </c:pt>
                <c:pt idx="5691">
                  <c:v>41779.042939814812</c:v>
                </c:pt>
                <c:pt idx="5692">
                  <c:v>41779.063726851688</c:v>
                </c:pt>
                <c:pt idx="5693">
                  <c:v>41779.084606481483</c:v>
                </c:pt>
                <c:pt idx="5694">
                  <c:v>41779.105439814804</c:v>
                </c:pt>
                <c:pt idx="5695">
                  <c:v>41779.126273148213</c:v>
                </c:pt>
                <c:pt idx="5696">
                  <c:v>41779.147106481476</c:v>
                </c:pt>
                <c:pt idx="5697">
                  <c:v>41779.167939814804</c:v>
                </c:pt>
                <c:pt idx="5698">
                  <c:v>41779.188773148213</c:v>
                </c:pt>
                <c:pt idx="5699">
                  <c:v>41779.209606481476</c:v>
                </c:pt>
                <c:pt idx="5700">
                  <c:v>41779.230439814804</c:v>
                </c:pt>
                <c:pt idx="5701">
                  <c:v>41779.251273148213</c:v>
                </c:pt>
                <c:pt idx="5702">
                  <c:v>41779.272106481476</c:v>
                </c:pt>
                <c:pt idx="5703">
                  <c:v>41779.292939814804</c:v>
                </c:pt>
                <c:pt idx="5704">
                  <c:v>41779.313773148213</c:v>
                </c:pt>
                <c:pt idx="5705">
                  <c:v>41779.334606481483</c:v>
                </c:pt>
                <c:pt idx="5706">
                  <c:v>41779.355439814812</c:v>
                </c:pt>
                <c:pt idx="5707">
                  <c:v>41779.376273148329</c:v>
                </c:pt>
                <c:pt idx="5708">
                  <c:v>41779.397106481476</c:v>
                </c:pt>
                <c:pt idx="5709">
                  <c:v>41779.417939814812</c:v>
                </c:pt>
                <c:pt idx="5710">
                  <c:v>41779.438773148213</c:v>
                </c:pt>
                <c:pt idx="5711">
                  <c:v>41779.459606481483</c:v>
                </c:pt>
                <c:pt idx="5712">
                  <c:v>41779.480208333342</c:v>
                </c:pt>
                <c:pt idx="5713">
                  <c:v>41779.501238426048</c:v>
                </c:pt>
                <c:pt idx="5714">
                  <c:v>41779.522106481476</c:v>
                </c:pt>
                <c:pt idx="5715">
                  <c:v>41779.542939814812</c:v>
                </c:pt>
                <c:pt idx="5716">
                  <c:v>41779.563773148147</c:v>
                </c:pt>
                <c:pt idx="5717">
                  <c:v>41779.584606481483</c:v>
                </c:pt>
                <c:pt idx="5718">
                  <c:v>41779.605335648193</c:v>
                </c:pt>
                <c:pt idx="5719">
                  <c:v>41779.626041666575</c:v>
                </c:pt>
                <c:pt idx="5720">
                  <c:v>41779.647106481476</c:v>
                </c:pt>
                <c:pt idx="5721">
                  <c:v>41779.667939814804</c:v>
                </c:pt>
                <c:pt idx="5722">
                  <c:v>41779.68854166667</c:v>
                </c:pt>
                <c:pt idx="5723">
                  <c:v>41779.709421296284</c:v>
                </c:pt>
                <c:pt idx="5724">
                  <c:v>41779.730439814804</c:v>
                </c:pt>
                <c:pt idx="5725">
                  <c:v>41779.75105324074</c:v>
                </c:pt>
                <c:pt idx="5726">
                  <c:v>41779.771874999999</c:v>
                </c:pt>
                <c:pt idx="5727">
                  <c:v>41779.792939814804</c:v>
                </c:pt>
                <c:pt idx="5728">
                  <c:v>41779.813773148213</c:v>
                </c:pt>
                <c:pt idx="5729">
                  <c:v>41779.834606481483</c:v>
                </c:pt>
                <c:pt idx="5730">
                  <c:v>41779.855439814812</c:v>
                </c:pt>
                <c:pt idx="5731">
                  <c:v>41779.876273148329</c:v>
                </c:pt>
                <c:pt idx="5732">
                  <c:v>41779.897106481476</c:v>
                </c:pt>
                <c:pt idx="5733">
                  <c:v>41779.917939814812</c:v>
                </c:pt>
                <c:pt idx="5734">
                  <c:v>41779.938773148213</c:v>
                </c:pt>
                <c:pt idx="5735">
                  <c:v>41779.959606481483</c:v>
                </c:pt>
                <c:pt idx="5736">
                  <c:v>41779.980439814812</c:v>
                </c:pt>
                <c:pt idx="5737">
                  <c:v>41780.001273148213</c:v>
                </c:pt>
                <c:pt idx="5738">
                  <c:v>41780.022106481476</c:v>
                </c:pt>
                <c:pt idx="5739">
                  <c:v>41780.042766203704</c:v>
                </c:pt>
                <c:pt idx="5740">
                  <c:v>41780.063773148147</c:v>
                </c:pt>
                <c:pt idx="5741">
                  <c:v>41780.084606481483</c:v>
                </c:pt>
                <c:pt idx="5742">
                  <c:v>41780.105439814804</c:v>
                </c:pt>
                <c:pt idx="5743">
                  <c:v>41780.126180555388</c:v>
                </c:pt>
                <c:pt idx="5744">
                  <c:v>41780.147106481476</c:v>
                </c:pt>
                <c:pt idx="5745">
                  <c:v>41780.167939814804</c:v>
                </c:pt>
                <c:pt idx="5746">
                  <c:v>41780.188773148213</c:v>
                </c:pt>
                <c:pt idx="5747">
                  <c:v>41780.209606481476</c:v>
                </c:pt>
                <c:pt idx="5748">
                  <c:v>41780.230439814804</c:v>
                </c:pt>
                <c:pt idx="5749">
                  <c:v>41780.251273148213</c:v>
                </c:pt>
                <c:pt idx="5750">
                  <c:v>41780.272106481476</c:v>
                </c:pt>
                <c:pt idx="5751">
                  <c:v>41780.292939814804</c:v>
                </c:pt>
                <c:pt idx="5752">
                  <c:v>41780.31354166667</c:v>
                </c:pt>
                <c:pt idx="5753">
                  <c:v>41780.334606481483</c:v>
                </c:pt>
                <c:pt idx="5754">
                  <c:v>41780.355439814812</c:v>
                </c:pt>
                <c:pt idx="5755">
                  <c:v>41780.376273148329</c:v>
                </c:pt>
                <c:pt idx="5756">
                  <c:v>41780.397106481476</c:v>
                </c:pt>
                <c:pt idx="5757">
                  <c:v>41780.417939814812</c:v>
                </c:pt>
                <c:pt idx="5758">
                  <c:v>41780.438773148213</c:v>
                </c:pt>
                <c:pt idx="5759">
                  <c:v>41780.459606481483</c:v>
                </c:pt>
                <c:pt idx="5760">
                  <c:v>41780.480208333342</c:v>
                </c:pt>
                <c:pt idx="5761">
                  <c:v>41780.501273148213</c:v>
                </c:pt>
                <c:pt idx="5762">
                  <c:v>41780.522106481476</c:v>
                </c:pt>
                <c:pt idx="5763">
                  <c:v>41780.542708333334</c:v>
                </c:pt>
                <c:pt idx="5764">
                  <c:v>41780.563541666575</c:v>
                </c:pt>
                <c:pt idx="5765">
                  <c:v>41780.584606481483</c:v>
                </c:pt>
                <c:pt idx="5766">
                  <c:v>41780.605208333334</c:v>
                </c:pt>
                <c:pt idx="5767">
                  <c:v>41780.626273148213</c:v>
                </c:pt>
                <c:pt idx="5768">
                  <c:v>41780.646875000013</c:v>
                </c:pt>
                <c:pt idx="5769">
                  <c:v>41780.667939814804</c:v>
                </c:pt>
                <c:pt idx="5770">
                  <c:v>41780.688692129632</c:v>
                </c:pt>
                <c:pt idx="5771">
                  <c:v>41780.709606481476</c:v>
                </c:pt>
                <c:pt idx="5772">
                  <c:v>41780.730439814804</c:v>
                </c:pt>
                <c:pt idx="5773">
                  <c:v>41780.751134259255</c:v>
                </c:pt>
                <c:pt idx="5774">
                  <c:v>41780.772106481476</c:v>
                </c:pt>
                <c:pt idx="5775">
                  <c:v>41780.792708333182</c:v>
                </c:pt>
                <c:pt idx="5776">
                  <c:v>41780.813773148213</c:v>
                </c:pt>
                <c:pt idx="5777">
                  <c:v>41780.834606481483</c:v>
                </c:pt>
                <c:pt idx="5778">
                  <c:v>41780.855439814812</c:v>
                </c:pt>
                <c:pt idx="5779">
                  <c:v>41780.876273148329</c:v>
                </c:pt>
                <c:pt idx="5780">
                  <c:v>41780.896932870368</c:v>
                </c:pt>
                <c:pt idx="5781">
                  <c:v>41780.917939814812</c:v>
                </c:pt>
                <c:pt idx="5782">
                  <c:v>41780.938773148213</c:v>
                </c:pt>
                <c:pt idx="5783">
                  <c:v>41780.959606481483</c:v>
                </c:pt>
                <c:pt idx="5784">
                  <c:v>41780.980347222219</c:v>
                </c:pt>
                <c:pt idx="5785">
                  <c:v>41781.001041666575</c:v>
                </c:pt>
                <c:pt idx="5786">
                  <c:v>41781.022106481476</c:v>
                </c:pt>
                <c:pt idx="5787">
                  <c:v>41781.042939814812</c:v>
                </c:pt>
                <c:pt idx="5788">
                  <c:v>41781.063773148147</c:v>
                </c:pt>
                <c:pt idx="5789">
                  <c:v>41781.084606481483</c:v>
                </c:pt>
                <c:pt idx="5790">
                  <c:v>41781.105439814804</c:v>
                </c:pt>
                <c:pt idx="5791">
                  <c:v>41781.126273148213</c:v>
                </c:pt>
                <c:pt idx="5792">
                  <c:v>41781.147106481476</c:v>
                </c:pt>
                <c:pt idx="5793">
                  <c:v>41781.167939814804</c:v>
                </c:pt>
                <c:pt idx="5794">
                  <c:v>41781.188773148213</c:v>
                </c:pt>
                <c:pt idx="5795">
                  <c:v>41781.209606481476</c:v>
                </c:pt>
                <c:pt idx="5796">
                  <c:v>41781.230439814804</c:v>
                </c:pt>
                <c:pt idx="5797">
                  <c:v>41781.251273148213</c:v>
                </c:pt>
                <c:pt idx="5798">
                  <c:v>41781.272106481476</c:v>
                </c:pt>
                <c:pt idx="5799">
                  <c:v>41781.292939814804</c:v>
                </c:pt>
                <c:pt idx="5800">
                  <c:v>41781.313773148213</c:v>
                </c:pt>
                <c:pt idx="5801">
                  <c:v>41781.334606481483</c:v>
                </c:pt>
                <c:pt idx="5802">
                  <c:v>41781.355439814812</c:v>
                </c:pt>
                <c:pt idx="5803">
                  <c:v>41781.376273148329</c:v>
                </c:pt>
                <c:pt idx="5804">
                  <c:v>41781.396875000013</c:v>
                </c:pt>
                <c:pt idx="5805">
                  <c:v>41781.417939814812</c:v>
                </c:pt>
                <c:pt idx="5806">
                  <c:v>41781.438773148213</c:v>
                </c:pt>
                <c:pt idx="5807">
                  <c:v>41781.459606481483</c:v>
                </c:pt>
                <c:pt idx="5808">
                  <c:v>41781.480439814812</c:v>
                </c:pt>
                <c:pt idx="5809">
                  <c:v>41781.501273148213</c:v>
                </c:pt>
                <c:pt idx="5810">
                  <c:v>41781.522106481476</c:v>
                </c:pt>
                <c:pt idx="5811">
                  <c:v>41781.542939814812</c:v>
                </c:pt>
                <c:pt idx="5812">
                  <c:v>41781.563773148147</c:v>
                </c:pt>
                <c:pt idx="5813">
                  <c:v>41781.584606481483</c:v>
                </c:pt>
                <c:pt idx="5814">
                  <c:v>41781.605439814804</c:v>
                </c:pt>
                <c:pt idx="5815">
                  <c:v>41781.626273148213</c:v>
                </c:pt>
                <c:pt idx="5816">
                  <c:v>41781.647106481476</c:v>
                </c:pt>
                <c:pt idx="5817">
                  <c:v>41781.667708333182</c:v>
                </c:pt>
                <c:pt idx="5818">
                  <c:v>41781.688773148213</c:v>
                </c:pt>
                <c:pt idx="5819">
                  <c:v>41781.709606481476</c:v>
                </c:pt>
                <c:pt idx="5820">
                  <c:v>41781.730208333334</c:v>
                </c:pt>
                <c:pt idx="5821">
                  <c:v>41781.751041666575</c:v>
                </c:pt>
                <c:pt idx="5822">
                  <c:v>41781.771874999999</c:v>
                </c:pt>
                <c:pt idx="5823">
                  <c:v>41781.792939814804</c:v>
                </c:pt>
                <c:pt idx="5824">
                  <c:v>41781.813773148213</c:v>
                </c:pt>
                <c:pt idx="5825">
                  <c:v>41781.834606481483</c:v>
                </c:pt>
                <c:pt idx="5826">
                  <c:v>41781.855439814812</c:v>
                </c:pt>
                <c:pt idx="5827">
                  <c:v>41781.876273148329</c:v>
                </c:pt>
                <c:pt idx="5828">
                  <c:v>41781.897106481476</c:v>
                </c:pt>
                <c:pt idx="5829">
                  <c:v>41781.917939814812</c:v>
                </c:pt>
                <c:pt idx="5830">
                  <c:v>41781.938773148213</c:v>
                </c:pt>
                <c:pt idx="5831">
                  <c:v>41781.959606481483</c:v>
                </c:pt>
                <c:pt idx="5832">
                  <c:v>41781.980439814812</c:v>
                </c:pt>
                <c:pt idx="5833">
                  <c:v>41782.001273148213</c:v>
                </c:pt>
                <c:pt idx="5834">
                  <c:v>41782.021979166624</c:v>
                </c:pt>
                <c:pt idx="5835">
                  <c:v>41782.042939814812</c:v>
                </c:pt>
                <c:pt idx="5836">
                  <c:v>41782.063773148147</c:v>
                </c:pt>
                <c:pt idx="5837">
                  <c:v>41782.084606481483</c:v>
                </c:pt>
                <c:pt idx="5838">
                  <c:v>41782.105439814804</c:v>
                </c:pt>
                <c:pt idx="5839">
                  <c:v>41782.126273148213</c:v>
                </c:pt>
                <c:pt idx="5840">
                  <c:v>41782.147106481476</c:v>
                </c:pt>
                <c:pt idx="5841">
                  <c:v>41782.167939814804</c:v>
                </c:pt>
                <c:pt idx="5842">
                  <c:v>41782.188773148213</c:v>
                </c:pt>
                <c:pt idx="5843">
                  <c:v>41782.209606481476</c:v>
                </c:pt>
                <c:pt idx="5844">
                  <c:v>41782.230439814804</c:v>
                </c:pt>
                <c:pt idx="5845">
                  <c:v>41782.251273148213</c:v>
                </c:pt>
                <c:pt idx="5846">
                  <c:v>41782.272106481476</c:v>
                </c:pt>
                <c:pt idx="5847">
                  <c:v>41782.292939814804</c:v>
                </c:pt>
                <c:pt idx="5848">
                  <c:v>41782.313773148213</c:v>
                </c:pt>
                <c:pt idx="5849">
                  <c:v>41782.334606481483</c:v>
                </c:pt>
                <c:pt idx="5850">
                  <c:v>41782.355439814812</c:v>
                </c:pt>
                <c:pt idx="5851">
                  <c:v>41782.376273148329</c:v>
                </c:pt>
                <c:pt idx="5852">
                  <c:v>41782.397106481476</c:v>
                </c:pt>
                <c:pt idx="5853">
                  <c:v>41782.417939814812</c:v>
                </c:pt>
                <c:pt idx="5854">
                  <c:v>41782.438773148213</c:v>
                </c:pt>
                <c:pt idx="5855">
                  <c:v>41782.459606481483</c:v>
                </c:pt>
                <c:pt idx="5856">
                  <c:v>41782.480439814812</c:v>
                </c:pt>
                <c:pt idx="5857">
                  <c:v>41782.501273148213</c:v>
                </c:pt>
                <c:pt idx="5858">
                  <c:v>41782.522106481476</c:v>
                </c:pt>
                <c:pt idx="5859">
                  <c:v>41782.542939814812</c:v>
                </c:pt>
                <c:pt idx="5860">
                  <c:v>41782.563773148147</c:v>
                </c:pt>
                <c:pt idx="5861">
                  <c:v>41782.584606481483</c:v>
                </c:pt>
                <c:pt idx="5862">
                  <c:v>41782.605439814804</c:v>
                </c:pt>
                <c:pt idx="5863">
                  <c:v>41782.626273148213</c:v>
                </c:pt>
                <c:pt idx="5864">
                  <c:v>41782.647106481476</c:v>
                </c:pt>
                <c:pt idx="5865">
                  <c:v>41782.667939814804</c:v>
                </c:pt>
                <c:pt idx="5866">
                  <c:v>41782.68854166667</c:v>
                </c:pt>
                <c:pt idx="5867">
                  <c:v>41782.709374999999</c:v>
                </c:pt>
                <c:pt idx="5868">
                  <c:v>41782.730439814804</c:v>
                </c:pt>
                <c:pt idx="5869">
                  <c:v>41782.751273148213</c:v>
                </c:pt>
                <c:pt idx="5870">
                  <c:v>41782.772106481476</c:v>
                </c:pt>
                <c:pt idx="5871">
                  <c:v>41782.792939814804</c:v>
                </c:pt>
                <c:pt idx="5872">
                  <c:v>41782.813773148213</c:v>
                </c:pt>
                <c:pt idx="5873">
                  <c:v>41782.834606481483</c:v>
                </c:pt>
                <c:pt idx="5874">
                  <c:v>41782.855439814812</c:v>
                </c:pt>
                <c:pt idx="5875">
                  <c:v>41782.876273148329</c:v>
                </c:pt>
                <c:pt idx="5876">
                  <c:v>41782.897106481476</c:v>
                </c:pt>
                <c:pt idx="5877">
                  <c:v>41782.917939814812</c:v>
                </c:pt>
                <c:pt idx="5878">
                  <c:v>41782.938773148213</c:v>
                </c:pt>
                <c:pt idx="5879">
                  <c:v>41782.959606481483</c:v>
                </c:pt>
                <c:pt idx="5880">
                  <c:v>41782.980439814812</c:v>
                </c:pt>
                <c:pt idx="5881">
                  <c:v>41783.001273148213</c:v>
                </c:pt>
                <c:pt idx="5882">
                  <c:v>41783.022106481476</c:v>
                </c:pt>
                <c:pt idx="5883">
                  <c:v>41783.042939814812</c:v>
                </c:pt>
                <c:pt idx="5884">
                  <c:v>41783.063576388893</c:v>
                </c:pt>
                <c:pt idx="5885">
                  <c:v>41783.084606481483</c:v>
                </c:pt>
                <c:pt idx="5886">
                  <c:v>41783.105439814804</c:v>
                </c:pt>
                <c:pt idx="5887">
                  <c:v>41783.126273148213</c:v>
                </c:pt>
                <c:pt idx="5888">
                  <c:v>41783.147106481476</c:v>
                </c:pt>
                <c:pt idx="5889">
                  <c:v>41783.167939814804</c:v>
                </c:pt>
                <c:pt idx="5890">
                  <c:v>41783.188680555555</c:v>
                </c:pt>
                <c:pt idx="5891">
                  <c:v>41783.209606481476</c:v>
                </c:pt>
                <c:pt idx="5892">
                  <c:v>41783.230439814804</c:v>
                </c:pt>
                <c:pt idx="5893">
                  <c:v>41783.251261574071</c:v>
                </c:pt>
                <c:pt idx="5894">
                  <c:v>41783.272106481476</c:v>
                </c:pt>
                <c:pt idx="5895">
                  <c:v>41783.292708333182</c:v>
                </c:pt>
                <c:pt idx="5896">
                  <c:v>41783.31354166667</c:v>
                </c:pt>
                <c:pt idx="5897">
                  <c:v>41783.334606481483</c:v>
                </c:pt>
                <c:pt idx="5898">
                  <c:v>41783.355439814812</c:v>
                </c:pt>
                <c:pt idx="5899">
                  <c:v>41783.376273148329</c:v>
                </c:pt>
                <c:pt idx="5900">
                  <c:v>41783.396875000013</c:v>
                </c:pt>
                <c:pt idx="5901">
                  <c:v>41783.417708333334</c:v>
                </c:pt>
                <c:pt idx="5902">
                  <c:v>41783.438773148213</c:v>
                </c:pt>
                <c:pt idx="5903">
                  <c:v>41783.459606481483</c:v>
                </c:pt>
                <c:pt idx="5904">
                  <c:v>41783.480439814812</c:v>
                </c:pt>
                <c:pt idx="5905">
                  <c:v>41783.501273148213</c:v>
                </c:pt>
                <c:pt idx="5906">
                  <c:v>41783.522106481476</c:v>
                </c:pt>
                <c:pt idx="5907">
                  <c:v>41783.542939814812</c:v>
                </c:pt>
                <c:pt idx="5908">
                  <c:v>41783.563773148147</c:v>
                </c:pt>
                <c:pt idx="5909">
                  <c:v>41783.584606481483</c:v>
                </c:pt>
                <c:pt idx="5910">
                  <c:v>41783.605439814804</c:v>
                </c:pt>
                <c:pt idx="5911">
                  <c:v>41783.626273148213</c:v>
                </c:pt>
                <c:pt idx="5912">
                  <c:v>41783.647106481476</c:v>
                </c:pt>
                <c:pt idx="5913">
                  <c:v>41783.667939814804</c:v>
                </c:pt>
                <c:pt idx="5914">
                  <c:v>41783.688773148213</c:v>
                </c:pt>
                <c:pt idx="5915">
                  <c:v>41783.709606481476</c:v>
                </c:pt>
                <c:pt idx="5916">
                  <c:v>41783.730439814804</c:v>
                </c:pt>
                <c:pt idx="5917">
                  <c:v>41783.751273148213</c:v>
                </c:pt>
                <c:pt idx="5918">
                  <c:v>41783.772106481476</c:v>
                </c:pt>
                <c:pt idx="5919">
                  <c:v>41783.792939814804</c:v>
                </c:pt>
                <c:pt idx="5920">
                  <c:v>41783.813773148213</c:v>
                </c:pt>
                <c:pt idx="5921">
                  <c:v>41783.834606481483</c:v>
                </c:pt>
                <c:pt idx="5922">
                  <c:v>41783.855439814812</c:v>
                </c:pt>
                <c:pt idx="5923">
                  <c:v>41783.876273148329</c:v>
                </c:pt>
                <c:pt idx="5924">
                  <c:v>41783.897106481476</c:v>
                </c:pt>
                <c:pt idx="5925">
                  <c:v>41783.917939814812</c:v>
                </c:pt>
                <c:pt idx="5926">
                  <c:v>41783.938773148213</c:v>
                </c:pt>
                <c:pt idx="5927">
                  <c:v>41783.959606481483</c:v>
                </c:pt>
                <c:pt idx="5928">
                  <c:v>41783.980439814812</c:v>
                </c:pt>
                <c:pt idx="5929">
                  <c:v>41784.001273148213</c:v>
                </c:pt>
                <c:pt idx="5930">
                  <c:v>41784.022106481476</c:v>
                </c:pt>
                <c:pt idx="5931">
                  <c:v>41784.042939814812</c:v>
                </c:pt>
                <c:pt idx="5932">
                  <c:v>41784.063773148147</c:v>
                </c:pt>
                <c:pt idx="5933">
                  <c:v>41784.084606481483</c:v>
                </c:pt>
                <c:pt idx="5934">
                  <c:v>41784.105439814804</c:v>
                </c:pt>
                <c:pt idx="5935">
                  <c:v>41784.126273148213</c:v>
                </c:pt>
                <c:pt idx="5936">
                  <c:v>41784.147106481476</c:v>
                </c:pt>
                <c:pt idx="5937">
                  <c:v>41784.167939814804</c:v>
                </c:pt>
                <c:pt idx="5938">
                  <c:v>41784.188773148213</c:v>
                </c:pt>
                <c:pt idx="5939">
                  <c:v>41784.209606481476</c:v>
                </c:pt>
                <c:pt idx="5940">
                  <c:v>41784.230439814804</c:v>
                </c:pt>
                <c:pt idx="5941">
                  <c:v>41784.251273148213</c:v>
                </c:pt>
                <c:pt idx="5942">
                  <c:v>41784.272106481476</c:v>
                </c:pt>
                <c:pt idx="5943">
                  <c:v>41784.292939814804</c:v>
                </c:pt>
                <c:pt idx="5944">
                  <c:v>41784.31354166667</c:v>
                </c:pt>
                <c:pt idx="5945">
                  <c:v>41784.334606481483</c:v>
                </c:pt>
                <c:pt idx="5946">
                  <c:v>41784.355439814812</c:v>
                </c:pt>
                <c:pt idx="5947">
                  <c:v>41784.376273148329</c:v>
                </c:pt>
                <c:pt idx="5948">
                  <c:v>41784.397106481476</c:v>
                </c:pt>
                <c:pt idx="5949">
                  <c:v>41784.417939814812</c:v>
                </c:pt>
                <c:pt idx="5950">
                  <c:v>41784.438773148213</c:v>
                </c:pt>
                <c:pt idx="5951">
                  <c:v>41784.459606481483</c:v>
                </c:pt>
                <c:pt idx="5952">
                  <c:v>41784.480439814812</c:v>
                </c:pt>
                <c:pt idx="5953">
                  <c:v>41784.501273148213</c:v>
                </c:pt>
                <c:pt idx="5954">
                  <c:v>41784.522106481476</c:v>
                </c:pt>
                <c:pt idx="5955">
                  <c:v>41784.542939814812</c:v>
                </c:pt>
                <c:pt idx="5956">
                  <c:v>41784.563773148147</c:v>
                </c:pt>
                <c:pt idx="5957">
                  <c:v>41784.584606481483</c:v>
                </c:pt>
                <c:pt idx="5958">
                  <c:v>41784.605439814804</c:v>
                </c:pt>
                <c:pt idx="5959">
                  <c:v>41784.626041666575</c:v>
                </c:pt>
                <c:pt idx="5960">
                  <c:v>41784.647106481476</c:v>
                </c:pt>
                <c:pt idx="5961">
                  <c:v>41784.667708333182</c:v>
                </c:pt>
                <c:pt idx="5962">
                  <c:v>41784.688773148213</c:v>
                </c:pt>
                <c:pt idx="5963">
                  <c:v>41784.709374999999</c:v>
                </c:pt>
                <c:pt idx="5964">
                  <c:v>41784.730439814804</c:v>
                </c:pt>
                <c:pt idx="5965">
                  <c:v>41784.751273148213</c:v>
                </c:pt>
                <c:pt idx="5966">
                  <c:v>41784.771874999999</c:v>
                </c:pt>
                <c:pt idx="5967">
                  <c:v>41784.792939814804</c:v>
                </c:pt>
                <c:pt idx="5968">
                  <c:v>41784.813773148213</c:v>
                </c:pt>
                <c:pt idx="5969">
                  <c:v>41784.834606481483</c:v>
                </c:pt>
                <c:pt idx="5970">
                  <c:v>41784.855439814812</c:v>
                </c:pt>
                <c:pt idx="5971">
                  <c:v>41784.876273148329</c:v>
                </c:pt>
                <c:pt idx="5972">
                  <c:v>41784.897106481476</c:v>
                </c:pt>
                <c:pt idx="5973">
                  <c:v>41784.917939814812</c:v>
                </c:pt>
                <c:pt idx="5974">
                  <c:v>41784.938773148213</c:v>
                </c:pt>
                <c:pt idx="5975">
                  <c:v>41784.959606481483</c:v>
                </c:pt>
                <c:pt idx="5976">
                  <c:v>41784.980439814812</c:v>
                </c:pt>
                <c:pt idx="5977">
                  <c:v>41785.001273148213</c:v>
                </c:pt>
                <c:pt idx="5978">
                  <c:v>41785.022106481476</c:v>
                </c:pt>
                <c:pt idx="5979">
                  <c:v>41785.042939814812</c:v>
                </c:pt>
                <c:pt idx="5980">
                  <c:v>41785.063773148147</c:v>
                </c:pt>
                <c:pt idx="5981">
                  <c:v>41785.084606481483</c:v>
                </c:pt>
                <c:pt idx="5982">
                  <c:v>41785.105439814804</c:v>
                </c:pt>
                <c:pt idx="5983">
                  <c:v>41785.126273148213</c:v>
                </c:pt>
                <c:pt idx="5984">
                  <c:v>41785.147106481476</c:v>
                </c:pt>
                <c:pt idx="5985">
                  <c:v>41785.167939814804</c:v>
                </c:pt>
                <c:pt idx="5986">
                  <c:v>41785.188657407511</c:v>
                </c:pt>
                <c:pt idx="5987">
                  <c:v>41785.209606481476</c:v>
                </c:pt>
                <c:pt idx="5988">
                  <c:v>41785.230439814804</c:v>
                </c:pt>
                <c:pt idx="5989">
                  <c:v>41785.251064814722</c:v>
                </c:pt>
                <c:pt idx="5990">
                  <c:v>41785.272106481476</c:v>
                </c:pt>
                <c:pt idx="5991">
                  <c:v>41785.292939814804</c:v>
                </c:pt>
                <c:pt idx="5992">
                  <c:v>41785.313773148213</c:v>
                </c:pt>
                <c:pt idx="5993">
                  <c:v>41785.334606481483</c:v>
                </c:pt>
                <c:pt idx="5994">
                  <c:v>41785.355208333342</c:v>
                </c:pt>
                <c:pt idx="5995">
                  <c:v>41785.376273148329</c:v>
                </c:pt>
                <c:pt idx="5996">
                  <c:v>41785.397106481476</c:v>
                </c:pt>
                <c:pt idx="5997">
                  <c:v>41785.417939814812</c:v>
                </c:pt>
                <c:pt idx="5998">
                  <c:v>41785.438773148213</c:v>
                </c:pt>
                <c:pt idx="5999">
                  <c:v>41785.459606481483</c:v>
                </c:pt>
                <c:pt idx="6000">
                  <c:v>41785.480439814812</c:v>
                </c:pt>
                <c:pt idx="6001">
                  <c:v>41785.501273148213</c:v>
                </c:pt>
                <c:pt idx="6002">
                  <c:v>41785.522106481476</c:v>
                </c:pt>
                <c:pt idx="6003">
                  <c:v>41785.542939814812</c:v>
                </c:pt>
                <c:pt idx="6004">
                  <c:v>41785.563773148147</c:v>
                </c:pt>
                <c:pt idx="6005">
                  <c:v>41785.584606481483</c:v>
                </c:pt>
                <c:pt idx="6006">
                  <c:v>41785.605439814804</c:v>
                </c:pt>
                <c:pt idx="6007">
                  <c:v>41785.626273148213</c:v>
                </c:pt>
                <c:pt idx="6008">
                  <c:v>41785.646875000013</c:v>
                </c:pt>
                <c:pt idx="6009">
                  <c:v>41785.667939814804</c:v>
                </c:pt>
                <c:pt idx="6010">
                  <c:v>41785.68854166667</c:v>
                </c:pt>
                <c:pt idx="6011">
                  <c:v>41785.709606481476</c:v>
                </c:pt>
                <c:pt idx="6012">
                  <c:v>41785.730439814804</c:v>
                </c:pt>
                <c:pt idx="6013">
                  <c:v>41785.751273148213</c:v>
                </c:pt>
                <c:pt idx="6014">
                  <c:v>41785.772106481476</c:v>
                </c:pt>
                <c:pt idx="6015">
                  <c:v>41785.792708333182</c:v>
                </c:pt>
                <c:pt idx="6016">
                  <c:v>41785.813773148213</c:v>
                </c:pt>
                <c:pt idx="6017">
                  <c:v>41785.834606481483</c:v>
                </c:pt>
                <c:pt idx="6018">
                  <c:v>41785.855439814812</c:v>
                </c:pt>
                <c:pt idx="6019">
                  <c:v>41785.876273148329</c:v>
                </c:pt>
                <c:pt idx="6020">
                  <c:v>41785.897106481476</c:v>
                </c:pt>
                <c:pt idx="6021">
                  <c:v>41785.917939814812</c:v>
                </c:pt>
                <c:pt idx="6022">
                  <c:v>41785.938773148213</c:v>
                </c:pt>
                <c:pt idx="6023">
                  <c:v>41785.959606481483</c:v>
                </c:pt>
                <c:pt idx="6024">
                  <c:v>41785.980439814812</c:v>
                </c:pt>
                <c:pt idx="6025">
                  <c:v>41786.001273148213</c:v>
                </c:pt>
                <c:pt idx="6026">
                  <c:v>41786.022106481476</c:v>
                </c:pt>
                <c:pt idx="6027">
                  <c:v>41786.042939814812</c:v>
                </c:pt>
                <c:pt idx="6028">
                  <c:v>41786.063773148147</c:v>
                </c:pt>
                <c:pt idx="6029">
                  <c:v>41786.084375000013</c:v>
                </c:pt>
                <c:pt idx="6030">
                  <c:v>41786.105439814804</c:v>
                </c:pt>
                <c:pt idx="6031">
                  <c:v>41786.126273148213</c:v>
                </c:pt>
                <c:pt idx="6032">
                  <c:v>41786.147106481476</c:v>
                </c:pt>
                <c:pt idx="6033">
                  <c:v>41786.167939814804</c:v>
                </c:pt>
                <c:pt idx="6034">
                  <c:v>41786.188773148213</c:v>
                </c:pt>
                <c:pt idx="6035">
                  <c:v>41786.209606481476</c:v>
                </c:pt>
                <c:pt idx="6036">
                  <c:v>41786.230439814804</c:v>
                </c:pt>
                <c:pt idx="6037">
                  <c:v>41786.251273148213</c:v>
                </c:pt>
                <c:pt idx="6038">
                  <c:v>41786.272106481476</c:v>
                </c:pt>
                <c:pt idx="6039">
                  <c:v>41786.292939814804</c:v>
                </c:pt>
                <c:pt idx="6040">
                  <c:v>41786.31354166667</c:v>
                </c:pt>
                <c:pt idx="6041">
                  <c:v>41786.334606481483</c:v>
                </c:pt>
                <c:pt idx="6042">
                  <c:v>41786.355439814812</c:v>
                </c:pt>
                <c:pt idx="6043">
                  <c:v>41786.37604166667</c:v>
                </c:pt>
                <c:pt idx="6044">
                  <c:v>41786.397106481476</c:v>
                </c:pt>
                <c:pt idx="6045">
                  <c:v>41786.417939814812</c:v>
                </c:pt>
                <c:pt idx="6046">
                  <c:v>41786.43854166667</c:v>
                </c:pt>
                <c:pt idx="6047">
                  <c:v>41786.459606481483</c:v>
                </c:pt>
                <c:pt idx="6048">
                  <c:v>41786.480439814812</c:v>
                </c:pt>
                <c:pt idx="6049">
                  <c:v>41786.501273148213</c:v>
                </c:pt>
                <c:pt idx="6050">
                  <c:v>41786.522106481476</c:v>
                </c:pt>
                <c:pt idx="6051">
                  <c:v>41786.542939814812</c:v>
                </c:pt>
                <c:pt idx="6052">
                  <c:v>41786.563773148147</c:v>
                </c:pt>
                <c:pt idx="6053">
                  <c:v>41786.584606481483</c:v>
                </c:pt>
                <c:pt idx="6054">
                  <c:v>41786.605439814804</c:v>
                </c:pt>
                <c:pt idx="6055">
                  <c:v>41786.626273148213</c:v>
                </c:pt>
                <c:pt idx="6056">
                  <c:v>41786.647106481476</c:v>
                </c:pt>
                <c:pt idx="6057">
                  <c:v>41786.667939814804</c:v>
                </c:pt>
                <c:pt idx="6058">
                  <c:v>41786.68854166667</c:v>
                </c:pt>
                <c:pt idx="6059">
                  <c:v>41786.709606481476</c:v>
                </c:pt>
                <c:pt idx="6060">
                  <c:v>41786.730439814804</c:v>
                </c:pt>
                <c:pt idx="6061">
                  <c:v>41786.751273148213</c:v>
                </c:pt>
                <c:pt idx="6062">
                  <c:v>41786.772106481476</c:v>
                </c:pt>
                <c:pt idx="6063">
                  <c:v>41786.792708333182</c:v>
                </c:pt>
                <c:pt idx="6064">
                  <c:v>41786.813773148213</c:v>
                </c:pt>
                <c:pt idx="6065">
                  <c:v>41786.834606481483</c:v>
                </c:pt>
                <c:pt idx="6066">
                  <c:v>41786.855439814812</c:v>
                </c:pt>
                <c:pt idx="6067">
                  <c:v>41786.876273148329</c:v>
                </c:pt>
                <c:pt idx="6068">
                  <c:v>41786.897106481476</c:v>
                </c:pt>
                <c:pt idx="6069">
                  <c:v>41786.917708333334</c:v>
                </c:pt>
                <c:pt idx="6070">
                  <c:v>41786.93854166667</c:v>
                </c:pt>
                <c:pt idx="6071">
                  <c:v>41786.959606481483</c:v>
                </c:pt>
                <c:pt idx="6072">
                  <c:v>41786.980439814812</c:v>
                </c:pt>
                <c:pt idx="6073">
                  <c:v>41787.001273148213</c:v>
                </c:pt>
                <c:pt idx="6074">
                  <c:v>41787.022106481476</c:v>
                </c:pt>
                <c:pt idx="6075">
                  <c:v>41787.042939814812</c:v>
                </c:pt>
                <c:pt idx="6076">
                  <c:v>41787.063773148147</c:v>
                </c:pt>
                <c:pt idx="6077">
                  <c:v>41787.084606481483</c:v>
                </c:pt>
                <c:pt idx="6078">
                  <c:v>41787.105439814804</c:v>
                </c:pt>
                <c:pt idx="6079">
                  <c:v>41787.126273148213</c:v>
                </c:pt>
                <c:pt idx="6080">
                  <c:v>41787.147106481476</c:v>
                </c:pt>
                <c:pt idx="6081">
                  <c:v>41787.167939814804</c:v>
                </c:pt>
                <c:pt idx="6082">
                  <c:v>41787.188773148213</c:v>
                </c:pt>
                <c:pt idx="6083">
                  <c:v>41787.209606481476</c:v>
                </c:pt>
                <c:pt idx="6084">
                  <c:v>41787.230208333334</c:v>
                </c:pt>
                <c:pt idx="6085">
                  <c:v>41787.251273148213</c:v>
                </c:pt>
                <c:pt idx="6086">
                  <c:v>41787.272106481476</c:v>
                </c:pt>
                <c:pt idx="6087">
                  <c:v>41787.292939814804</c:v>
                </c:pt>
                <c:pt idx="6088">
                  <c:v>41787.313668981478</c:v>
                </c:pt>
                <c:pt idx="6089">
                  <c:v>41787.334375000013</c:v>
                </c:pt>
                <c:pt idx="6090">
                  <c:v>41787.355208333342</c:v>
                </c:pt>
                <c:pt idx="6091">
                  <c:v>41787.376273148329</c:v>
                </c:pt>
                <c:pt idx="6092">
                  <c:v>41787.397106481476</c:v>
                </c:pt>
                <c:pt idx="6093">
                  <c:v>41787.417939814812</c:v>
                </c:pt>
                <c:pt idx="6094">
                  <c:v>41787.438773148213</c:v>
                </c:pt>
                <c:pt idx="6095">
                  <c:v>41787.459606481483</c:v>
                </c:pt>
                <c:pt idx="6096">
                  <c:v>41787.480381944442</c:v>
                </c:pt>
                <c:pt idx="6097">
                  <c:v>41787.501273148213</c:v>
                </c:pt>
                <c:pt idx="6098">
                  <c:v>41787.522106481476</c:v>
                </c:pt>
                <c:pt idx="6099">
                  <c:v>41787.542939814812</c:v>
                </c:pt>
                <c:pt idx="6100">
                  <c:v>41787.563773148147</c:v>
                </c:pt>
                <c:pt idx="6101">
                  <c:v>41787.584375000013</c:v>
                </c:pt>
                <c:pt idx="6102">
                  <c:v>41787.605439814804</c:v>
                </c:pt>
                <c:pt idx="6103">
                  <c:v>41787.626273148213</c:v>
                </c:pt>
                <c:pt idx="6104">
                  <c:v>41787.647106481476</c:v>
                </c:pt>
                <c:pt idx="6105">
                  <c:v>41787.667939814804</c:v>
                </c:pt>
                <c:pt idx="6106">
                  <c:v>41787.688773148213</c:v>
                </c:pt>
                <c:pt idx="6107">
                  <c:v>41787.709606481476</c:v>
                </c:pt>
                <c:pt idx="6108">
                  <c:v>41787.730439814804</c:v>
                </c:pt>
                <c:pt idx="6109">
                  <c:v>41787.751273148213</c:v>
                </c:pt>
                <c:pt idx="6110">
                  <c:v>41787.772106481476</c:v>
                </c:pt>
                <c:pt idx="6111">
                  <c:v>41787.792939814804</c:v>
                </c:pt>
                <c:pt idx="6112">
                  <c:v>41787.813773148213</c:v>
                </c:pt>
                <c:pt idx="6113">
                  <c:v>41787.834606481483</c:v>
                </c:pt>
                <c:pt idx="6114">
                  <c:v>41787.855439814812</c:v>
                </c:pt>
                <c:pt idx="6115">
                  <c:v>41787.876273148329</c:v>
                </c:pt>
                <c:pt idx="6116">
                  <c:v>41787.897106481476</c:v>
                </c:pt>
                <c:pt idx="6117">
                  <c:v>41787.917939814812</c:v>
                </c:pt>
                <c:pt idx="6118">
                  <c:v>41787.938773148213</c:v>
                </c:pt>
                <c:pt idx="6119">
                  <c:v>41787.959606481483</c:v>
                </c:pt>
                <c:pt idx="6120">
                  <c:v>41787.980439814812</c:v>
                </c:pt>
                <c:pt idx="6121">
                  <c:v>41788.001273148213</c:v>
                </c:pt>
                <c:pt idx="6122">
                  <c:v>41788.022106481476</c:v>
                </c:pt>
                <c:pt idx="6123">
                  <c:v>41788.042939814812</c:v>
                </c:pt>
                <c:pt idx="6124">
                  <c:v>41788.063773148147</c:v>
                </c:pt>
                <c:pt idx="6125">
                  <c:v>41788.084606481483</c:v>
                </c:pt>
                <c:pt idx="6126">
                  <c:v>41788.105439814804</c:v>
                </c:pt>
                <c:pt idx="6127">
                  <c:v>41788.126273148213</c:v>
                </c:pt>
                <c:pt idx="6128">
                  <c:v>41788.147106481476</c:v>
                </c:pt>
                <c:pt idx="6129">
                  <c:v>41788.167939814804</c:v>
                </c:pt>
                <c:pt idx="6130">
                  <c:v>41788.188773148213</c:v>
                </c:pt>
                <c:pt idx="6131">
                  <c:v>41788.209606481476</c:v>
                </c:pt>
                <c:pt idx="6132">
                  <c:v>41788.230439814804</c:v>
                </c:pt>
                <c:pt idx="6133">
                  <c:v>41788.251273148213</c:v>
                </c:pt>
                <c:pt idx="6134">
                  <c:v>41788.272106481476</c:v>
                </c:pt>
                <c:pt idx="6135">
                  <c:v>41788.292708333182</c:v>
                </c:pt>
                <c:pt idx="6136">
                  <c:v>41788.313773148213</c:v>
                </c:pt>
                <c:pt idx="6137">
                  <c:v>41788.334606481483</c:v>
                </c:pt>
                <c:pt idx="6138">
                  <c:v>41788.355439814812</c:v>
                </c:pt>
                <c:pt idx="6139">
                  <c:v>41788.37604166667</c:v>
                </c:pt>
                <c:pt idx="6140">
                  <c:v>41788.397106481476</c:v>
                </c:pt>
                <c:pt idx="6141">
                  <c:v>41788.417939814812</c:v>
                </c:pt>
                <c:pt idx="6142">
                  <c:v>41788.438773148213</c:v>
                </c:pt>
                <c:pt idx="6143">
                  <c:v>41788.459606481483</c:v>
                </c:pt>
                <c:pt idx="6144">
                  <c:v>41788.480439814812</c:v>
                </c:pt>
                <c:pt idx="6145">
                  <c:v>41788.501273148213</c:v>
                </c:pt>
                <c:pt idx="6146">
                  <c:v>41788.522106481476</c:v>
                </c:pt>
                <c:pt idx="6147">
                  <c:v>41788.542939814812</c:v>
                </c:pt>
                <c:pt idx="6148">
                  <c:v>41788.563773148147</c:v>
                </c:pt>
                <c:pt idx="6149">
                  <c:v>41788.584606481483</c:v>
                </c:pt>
                <c:pt idx="6150">
                  <c:v>41788.605439814804</c:v>
                </c:pt>
                <c:pt idx="6151">
                  <c:v>41788.626273148213</c:v>
                </c:pt>
                <c:pt idx="6152">
                  <c:v>41788.647106481476</c:v>
                </c:pt>
                <c:pt idx="6153">
                  <c:v>41788.667939814804</c:v>
                </c:pt>
                <c:pt idx="6154">
                  <c:v>41788.688773148213</c:v>
                </c:pt>
                <c:pt idx="6155">
                  <c:v>41788.709374999999</c:v>
                </c:pt>
                <c:pt idx="6156">
                  <c:v>41788.730439814804</c:v>
                </c:pt>
                <c:pt idx="6157">
                  <c:v>41788.751273148213</c:v>
                </c:pt>
                <c:pt idx="6158">
                  <c:v>41788.772106481476</c:v>
                </c:pt>
                <c:pt idx="6159">
                  <c:v>41788.792939814804</c:v>
                </c:pt>
                <c:pt idx="6160">
                  <c:v>41788.813773148213</c:v>
                </c:pt>
                <c:pt idx="6161">
                  <c:v>41788.834606481483</c:v>
                </c:pt>
                <c:pt idx="6162">
                  <c:v>41788.855219907549</c:v>
                </c:pt>
                <c:pt idx="6163">
                  <c:v>41788.876273148329</c:v>
                </c:pt>
                <c:pt idx="6164">
                  <c:v>41788.897106481476</c:v>
                </c:pt>
                <c:pt idx="6165">
                  <c:v>41788.917939814812</c:v>
                </c:pt>
                <c:pt idx="6166">
                  <c:v>41788.938773148213</c:v>
                </c:pt>
                <c:pt idx="6167">
                  <c:v>41788.959479166668</c:v>
                </c:pt>
                <c:pt idx="6168">
                  <c:v>41788.980439814812</c:v>
                </c:pt>
                <c:pt idx="6169">
                  <c:v>41789.001180555388</c:v>
                </c:pt>
                <c:pt idx="6170">
                  <c:v>41789.022106481476</c:v>
                </c:pt>
                <c:pt idx="6171">
                  <c:v>41789.042939814812</c:v>
                </c:pt>
                <c:pt idx="6172">
                  <c:v>41789.063773148147</c:v>
                </c:pt>
                <c:pt idx="6173">
                  <c:v>41789.084606481483</c:v>
                </c:pt>
                <c:pt idx="6174">
                  <c:v>41789.105439814804</c:v>
                </c:pt>
                <c:pt idx="6175">
                  <c:v>41789.126273148213</c:v>
                </c:pt>
                <c:pt idx="6176">
                  <c:v>41789.147106481476</c:v>
                </c:pt>
                <c:pt idx="6177">
                  <c:v>41789.167939814804</c:v>
                </c:pt>
                <c:pt idx="6178">
                  <c:v>41789.188773148213</c:v>
                </c:pt>
                <c:pt idx="6179">
                  <c:v>41789.209606481476</c:v>
                </c:pt>
                <c:pt idx="6180">
                  <c:v>41789.230439814804</c:v>
                </c:pt>
                <c:pt idx="6181">
                  <c:v>41789.251273148213</c:v>
                </c:pt>
                <c:pt idx="6182">
                  <c:v>41789.272106481476</c:v>
                </c:pt>
                <c:pt idx="6183">
                  <c:v>41789.292939814804</c:v>
                </c:pt>
                <c:pt idx="6184">
                  <c:v>41789.313773148213</c:v>
                </c:pt>
                <c:pt idx="6185">
                  <c:v>41789.334606481483</c:v>
                </c:pt>
                <c:pt idx="6186">
                  <c:v>41789.355208333342</c:v>
                </c:pt>
                <c:pt idx="6187">
                  <c:v>41789.37604166667</c:v>
                </c:pt>
                <c:pt idx="6188">
                  <c:v>41789.396875000013</c:v>
                </c:pt>
                <c:pt idx="6189">
                  <c:v>41789.417939814812</c:v>
                </c:pt>
                <c:pt idx="6190">
                  <c:v>41789.438773148213</c:v>
                </c:pt>
                <c:pt idx="6191">
                  <c:v>41789.459606481483</c:v>
                </c:pt>
                <c:pt idx="6192">
                  <c:v>41789.480439814812</c:v>
                </c:pt>
                <c:pt idx="6193">
                  <c:v>41789.501273148213</c:v>
                </c:pt>
                <c:pt idx="6194">
                  <c:v>41789.522106481476</c:v>
                </c:pt>
                <c:pt idx="6195">
                  <c:v>41789.542939814812</c:v>
                </c:pt>
                <c:pt idx="6196">
                  <c:v>41789.563773148147</c:v>
                </c:pt>
                <c:pt idx="6197">
                  <c:v>41789.584606481483</c:v>
                </c:pt>
                <c:pt idx="6198">
                  <c:v>41789.605439814804</c:v>
                </c:pt>
                <c:pt idx="6199">
                  <c:v>41789.626273148213</c:v>
                </c:pt>
                <c:pt idx="6200">
                  <c:v>41789.647106481476</c:v>
                </c:pt>
                <c:pt idx="6201">
                  <c:v>41789.667939814804</c:v>
                </c:pt>
                <c:pt idx="6202">
                  <c:v>41789.688773148213</c:v>
                </c:pt>
                <c:pt idx="6203">
                  <c:v>41789.709606481476</c:v>
                </c:pt>
                <c:pt idx="6204">
                  <c:v>41789.730208333334</c:v>
                </c:pt>
                <c:pt idx="6205">
                  <c:v>41789.751273148213</c:v>
                </c:pt>
                <c:pt idx="6206">
                  <c:v>41789.772106481476</c:v>
                </c:pt>
                <c:pt idx="6207">
                  <c:v>41789.792939814804</c:v>
                </c:pt>
                <c:pt idx="6208">
                  <c:v>41789.813773148213</c:v>
                </c:pt>
                <c:pt idx="6209">
                  <c:v>41789.834606481483</c:v>
                </c:pt>
                <c:pt idx="6210">
                  <c:v>41789.855439814812</c:v>
                </c:pt>
                <c:pt idx="6211">
                  <c:v>41789.876273148329</c:v>
                </c:pt>
                <c:pt idx="6212">
                  <c:v>41789.897106481476</c:v>
                </c:pt>
                <c:pt idx="6213">
                  <c:v>41789.917939814812</c:v>
                </c:pt>
                <c:pt idx="6214">
                  <c:v>41789.938773148213</c:v>
                </c:pt>
                <c:pt idx="6215">
                  <c:v>41789.959606481483</c:v>
                </c:pt>
                <c:pt idx="6216">
                  <c:v>41789.980439814812</c:v>
                </c:pt>
                <c:pt idx="6217">
                  <c:v>41790.001273148213</c:v>
                </c:pt>
                <c:pt idx="6218">
                  <c:v>41790.022106481476</c:v>
                </c:pt>
                <c:pt idx="6219">
                  <c:v>41790.042939814812</c:v>
                </c:pt>
                <c:pt idx="6220">
                  <c:v>41790.063773148147</c:v>
                </c:pt>
                <c:pt idx="6221">
                  <c:v>41790.084606481483</c:v>
                </c:pt>
                <c:pt idx="6222">
                  <c:v>41790.105439814804</c:v>
                </c:pt>
                <c:pt idx="6223">
                  <c:v>41790.126273148213</c:v>
                </c:pt>
                <c:pt idx="6224">
                  <c:v>41790.147106481476</c:v>
                </c:pt>
                <c:pt idx="6225">
                  <c:v>41790.167939814804</c:v>
                </c:pt>
                <c:pt idx="6226">
                  <c:v>41790.18854166667</c:v>
                </c:pt>
                <c:pt idx="6227">
                  <c:v>41790.209606481476</c:v>
                </c:pt>
                <c:pt idx="6228">
                  <c:v>41790.230439814804</c:v>
                </c:pt>
                <c:pt idx="6229">
                  <c:v>41790.251273148213</c:v>
                </c:pt>
                <c:pt idx="6230">
                  <c:v>41790.272106481476</c:v>
                </c:pt>
                <c:pt idx="6231">
                  <c:v>41790.292939814804</c:v>
                </c:pt>
                <c:pt idx="6232">
                  <c:v>41790.31354166667</c:v>
                </c:pt>
                <c:pt idx="6233">
                  <c:v>41790.334606481483</c:v>
                </c:pt>
                <c:pt idx="6234">
                  <c:v>41790.355208333342</c:v>
                </c:pt>
                <c:pt idx="6235">
                  <c:v>41790.376273148329</c:v>
                </c:pt>
                <c:pt idx="6236">
                  <c:v>41790.397106481476</c:v>
                </c:pt>
                <c:pt idx="6237">
                  <c:v>41790.417939814812</c:v>
                </c:pt>
                <c:pt idx="6238">
                  <c:v>41790.438773148213</c:v>
                </c:pt>
                <c:pt idx="6239">
                  <c:v>41790.459606481483</c:v>
                </c:pt>
                <c:pt idx="6240">
                  <c:v>41790.480439814812</c:v>
                </c:pt>
                <c:pt idx="6241">
                  <c:v>41790.501273148213</c:v>
                </c:pt>
                <c:pt idx="6242">
                  <c:v>41790.522106481476</c:v>
                </c:pt>
                <c:pt idx="6243">
                  <c:v>41790.542939814812</c:v>
                </c:pt>
                <c:pt idx="6244">
                  <c:v>41790.563773148147</c:v>
                </c:pt>
                <c:pt idx="6245">
                  <c:v>41790.584606481483</c:v>
                </c:pt>
                <c:pt idx="6246">
                  <c:v>41790.605208333334</c:v>
                </c:pt>
                <c:pt idx="6247">
                  <c:v>41790.626273148213</c:v>
                </c:pt>
                <c:pt idx="6248">
                  <c:v>41790.646875000013</c:v>
                </c:pt>
                <c:pt idx="6249">
                  <c:v>41790.667939814804</c:v>
                </c:pt>
                <c:pt idx="6250">
                  <c:v>41790.688773148213</c:v>
                </c:pt>
                <c:pt idx="6251">
                  <c:v>41790.709374999999</c:v>
                </c:pt>
                <c:pt idx="6252">
                  <c:v>41790.730439814804</c:v>
                </c:pt>
                <c:pt idx="6253">
                  <c:v>41790.751273148213</c:v>
                </c:pt>
                <c:pt idx="6254">
                  <c:v>41790.772106481476</c:v>
                </c:pt>
                <c:pt idx="6255">
                  <c:v>41790.792939814804</c:v>
                </c:pt>
                <c:pt idx="6256">
                  <c:v>41790.813773148213</c:v>
                </c:pt>
                <c:pt idx="6257">
                  <c:v>41790.834606481483</c:v>
                </c:pt>
                <c:pt idx="6258">
                  <c:v>41790.855439814812</c:v>
                </c:pt>
                <c:pt idx="6259">
                  <c:v>41790.876273148329</c:v>
                </c:pt>
                <c:pt idx="6260">
                  <c:v>41790.897106481476</c:v>
                </c:pt>
                <c:pt idx="6261">
                  <c:v>41790.917939814812</c:v>
                </c:pt>
                <c:pt idx="6262">
                  <c:v>41790.938773148213</c:v>
                </c:pt>
                <c:pt idx="6263">
                  <c:v>41790.959606481483</c:v>
                </c:pt>
                <c:pt idx="6264">
                  <c:v>41790.980439814812</c:v>
                </c:pt>
                <c:pt idx="6265">
                  <c:v>41791.001273148213</c:v>
                </c:pt>
                <c:pt idx="6266">
                  <c:v>41791.022106481476</c:v>
                </c:pt>
                <c:pt idx="6267">
                  <c:v>41791.042939814812</c:v>
                </c:pt>
                <c:pt idx="6268">
                  <c:v>41791.063541666575</c:v>
                </c:pt>
                <c:pt idx="6269">
                  <c:v>41791.084606481483</c:v>
                </c:pt>
                <c:pt idx="6270">
                  <c:v>41791.105439814804</c:v>
                </c:pt>
                <c:pt idx="6271">
                  <c:v>41791.126273148213</c:v>
                </c:pt>
                <c:pt idx="6272">
                  <c:v>41791.147106481476</c:v>
                </c:pt>
                <c:pt idx="6273">
                  <c:v>41791.167939814804</c:v>
                </c:pt>
                <c:pt idx="6274">
                  <c:v>41791.188773148213</c:v>
                </c:pt>
                <c:pt idx="6275">
                  <c:v>41791.209606481476</c:v>
                </c:pt>
                <c:pt idx="6276">
                  <c:v>41791.230439814804</c:v>
                </c:pt>
                <c:pt idx="6277">
                  <c:v>41791.251273148213</c:v>
                </c:pt>
                <c:pt idx="6278">
                  <c:v>41791.272106481476</c:v>
                </c:pt>
                <c:pt idx="6279">
                  <c:v>41791.292708333182</c:v>
                </c:pt>
                <c:pt idx="6280">
                  <c:v>41791.313773148213</c:v>
                </c:pt>
                <c:pt idx="6281">
                  <c:v>41791.334606481483</c:v>
                </c:pt>
                <c:pt idx="6282">
                  <c:v>41791.355439814812</c:v>
                </c:pt>
                <c:pt idx="6283">
                  <c:v>41791.376273148329</c:v>
                </c:pt>
                <c:pt idx="6284">
                  <c:v>41791.397106481476</c:v>
                </c:pt>
                <c:pt idx="6285">
                  <c:v>41791.417708333334</c:v>
                </c:pt>
                <c:pt idx="6286">
                  <c:v>41791.438773148213</c:v>
                </c:pt>
                <c:pt idx="6287">
                  <c:v>41791.459606481483</c:v>
                </c:pt>
                <c:pt idx="6288">
                  <c:v>41791.480439814812</c:v>
                </c:pt>
                <c:pt idx="6289">
                  <c:v>41791.501273148213</c:v>
                </c:pt>
                <c:pt idx="6290">
                  <c:v>41791.521874999999</c:v>
                </c:pt>
                <c:pt idx="6291">
                  <c:v>41791.542939814812</c:v>
                </c:pt>
                <c:pt idx="6292">
                  <c:v>41791.563773148147</c:v>
                </c:pt>
                <c:pt idx="6293">
                  <c:v>41791.584606481483</c:v>
                </c:pt>
                <c:pt idx="6294">
                  <c:v>41791.605439814804</c:v>
                </c:pt>
                <c:pt idx="6295">
                  <c:v>41791.626041666575</c:v>
                </c:pt>
                <c:pt idx="6296">
                  <c:v>41791.646875000013</c:v>
                </c:pt>
                <c:pt idx="6297">
                  <c:v>41791.667939814804</c:v>
                </c:pt>
                <c:pt idx="6298">
                  <c:v>41791.688773148213</c:v>
                </c:pt>
                <c:pt idx="6299">
                  <c:v>41791.709606481476</c:v>
                </c:pt>
                <c:pt idx="6300">
                  <c:v>41791.730439814804</c:v>
                </c:pt>
                <c:pt idx="6301">
                  <c:v>41791.751273148213</c:v>
                </c:pt>
                <c:pt idx="6302">
                  <c:v>41791.772106481476</c:v>
                </c:pt>
                <c:pt idx="6303">
                  <c:v>41791.792939814804</c:v>
                </c:pt>
                <c:pt idx="6304">
                  <c:v>41791.813773148213</c:v>
                </c:pt>
                <c:pt idx="6305">
                  <c:v>41791.834606481483</c:v>
                </c:pt>
                <c:pt idx="6306">
                  <c:v>41791.855439814812</c:v>
                </c:pt>
                <c:pt idx="6307">
                  <c:v>41791.876273148329</c:v>
                </c:pt>
                <c:pt idx="6308">
                  <c:v>41791.897106481476</c:v>
                </c:pt>
                <c:pt idx="6309">
                  <c:v>41791.917939814812</c:v>
                </c:pt>
                <c:pt idx="6310">
                  <c:v>41791.938773148213</c:v>
                </c:pt>
                <c:pt idx="6311">
                  <c:v>41791.959606481483</c:v>
                </c:pt>
                <c:pt idx="6312">
                  <c:v>41791.980439814812</c:v>
                </c:pt>
                <c:pt idx="6313">
                  <c:v>41792.001273148213</c:v>
                </c:pt>
                <c:pt idx="6314">
                  <c:v>41792.022106481476</c:v>
                </c:pt>
                <c:pt idx="6315">
                  <c:v>41792.042939814812</c:v>
                </c:pt>
                <c:pt idx="6316">
                  <c:v>41792.063773148147</c:v>
                </c:pt>
                <c:pt idx="6317">
                  <c:v>41792.084606481483</c:v>
                </c:pt>
                <c:pt idx="6318">
                  <c:v>41792.105439814804</c:v>
                </c:pt>
                <c:pt idx="6319">
                  <c:v>41792.126273148213</c:v>
                </c:pt>
                <c:pt idx="6320">
                  <c:v>41792.146875000013</c:v>
                </c:pt>
                <c:pt idx="6321">
                  <c:v>41792.167708333182</c:v>
                </c:pt>
                <c:pt idx="6322">
                  <c:v>41792.188773148213</c:v>
                </c:pt>
                <c:pt idx="6323">
                  <c:v>41792.209606481476</c:v>
                </c:pt>
                <c:pt idx="6324">
                  <c:v>41792.230439814804</c:v>
                </c:pt>
                <c:pt idx="6325">
                  <c:v>41792.251273148213</c:v>
                </c:pt>
                <c:pt idx="6326">
                  <c:v>41792.272106481476</c:v>
                </c:pt>
                <c:pt idx="6327">
                  <c:v>41792.292939814804</c:v>
                </c:pt>
                <c:pt idx="6328">
                  <c:v>41792.313773148213</c:v>
                </c:pt>
                <c:pt idx="6329">
                  <c:v>41792.335393518515</c:v>
                </c:pt>
                <c:pt idx="6330">
                  <c:v>41792.355439814812</c:v>
                </c:pt>
                <c:pt idx="6331">
                  <c:v>41792.376273148329</c:v>
                </c:pt>
                <c:pt idx="6332">
                  <c:v>41792.397106481476</c:v>
                </c:pt>
                <c:pt idx="6333">
                  <c:v>41792.417708333334</c:v>
                </c:pt>
                <c:pt idx="6334">
                  <c:v>41792.438773148213</c:v>
                </c:pt>
                <c:pt idx="6335">
                  <c:v>41792.459606481483</c:v>
                </c:pt>
                <c:pt idx="6336">
                  <c:v>41792.480439814812</c:v>
                </c:pt>
                <c:pt idx="6337">
                  <c:v>41792.501273148213</c:v>
                </c:pt>
                <c:pt idx="6338">
                  <c:v>41792.522106481476</c:v>
                </c:pt>
                <c:pt idx="6339">
                  <c:v>41792.542939814812</c:v>
                </c:pt>
                <c:pt idx="6340">
                  <c:v>41792.563773148147</c:v>
                </c:pt>
                <c:pt idx="6341">
                  <c:v>41792.585405092592</c:v>
                </c:pt>
                <c:pt idx="6342">
                  <c:v>41792.605439814804</c:v>
                </c:pt>
                <c:pt idx="6343">
                  <c:v>41792.626273148213</c:v>
                </c:pt>
                <c:pt idx="6344">
                  <c:v>41792.647106481476</c:v>
                </c:pt>
                <c:pt idx="6345">
                  <c:v>41792.667708333182</c:v>
                </c:pt>
                <c:pt idx="6346">
                  <c:v>41792.688773148213</c:v>
                </c:pt>
                <c:pt idx="6347">
                  <c:v>41792.709606481476</c:v>
                </c:pt>
                <c:pt idx="6348">
                  <c:v>41792.730439814804</c:v>
                </c:pt>
                <c:pt idx="6349">
                  <c:v>41792.751041666575</c:v>
                </c:pt>
                <c:pt idx="6350">
                  <c:v>41792.772106481476</c:v>
                </c:pt>
                <c:pt idx="6351">
                  <c:v>41792.792939814804</c:v>
                </c:pt>
                <c:pt idx="6352">
                  <c:v>41792.813773148213</c:v>
                </c:pt>
                <c:pt idx="6353">
                  <c:v>41792.834606481483</c:v>
                </c:pt>
                <c:pt idx="6354">
                  <c:v>41792.855439814812</c:v>
                </c:pt>
                <c:pt idx="6355">
                  <c:v>41792.876273148329</c:v>
                </c:pt>
                <c:pt idx="6356">
                  <c:v>41792.897106481476</c:v>
                </c:pt>
                <c:pt idx="6357">
                  <c:v>41792.917939814812</c:v>
                </c:pt>
                <c:pt idx="6358">
                  <c:v>41792.938773148213</c:v>
                </c:pt>
                <c:pt idx="6359">
                  <c:v>41792.959606481483</c:v>
                </c:pt>
                <c:pt idx="6360">
                  <c:v>41792.980439814812</c:v>
                </c:pt>
                <c:pt idx="6361">
                  <c:v>41793.001273148213</c:v>
                </c:pt>
                <c:pt idx="6362">
                  <c:v>41793.022106481476</c:v>
                </c:pt>
                <c:pt idx="6363">
                  <c:v>41793.042939814812</c:v>
                </c:pt>
                <c:pt idx="6364">
                  <c:v>41793.063773148147</c:v>
                </c:pt>
                <c:pt idx="6365">
                  <c:v>41793.084606481483</c:v>
                </c:pt>
                <c:pt idx="6366">
                  <c:v>41793.105439814804</c:v>
                </c:pt>
                <c:pt idx="6367">
                  <c:v>41793.126273148213</c:v>
                </c:pt>
                <c:pt idx="6368">
                  <c:v>41793.147106481476</c:v>
                </c:pt>
                <c:pt idx="6369">
                  <c:v>41793.167939814804</c:v>
                </c:pt>
                <c:pt idx="6370">
                  <c:v>41793.188773148213</c:v>
                </c:pt>
                <c:pt idx="6371">
                  <c:v>41793.209374999999</c:v>
                </c:pt>
                <c:pt idx="6372">
                  <c:v>41793.230208333334</c:v>
                </c:pt>
                <c:pt idx="6373">
                  <c:v>41793.251273148213</c:v>
                </c:pt>
                <c:pt idx="6374">
                  <c:v>41793.272106481476</c:v>
                </c:pt>
                <c:pt idx="6375">
                  <c:v>41793.292939814804</c:v>
                </c:pt>
                <c:pt idx="6376">
                  <c:v>41793.313773148213</c:v>
                </c:pt>
                <c:pt idx="6377">
                  <c:v>41793.334606481483</c:v>
                </c:pt>
                <c:pt idx="6378">
                  <c:v>41793.355439814812</c:v>
                </c:pt>
                <c:pt idx="6379">
                  <c:v>41793.37604166667</c:v>
                </c:pt>
                <c:pt idx="6380">
                  <c:v>41793.396875000013</c:v>
                </c:pt>
                <c:pt idx="6381">
                  <c:v>41793.417939814812</c:v>
                </c:pt>
                <c:pt idx="6382">
                  <c:v>41793.438773148213</c:v>
                </c:pt>
                <c:pt idx="6383">
                  <c:v>41793.459606481483</c:v>
                </c:pt>
                <c:pt idx="6384">
                  <c:v>41793.480439814812</c:v>
                </c:pt>
                <c:pt idx="6385">
                  <c:v>41793.501273148213</c:v>
                </c:pt>
                <c:pt idx="6386">
                  <c:v>41793.522106481476</c:v>
                </c:pt>
                <c:pt idx="6387">
                  <c:v>41793.542939814812</c:v>
                </c:pt>
                <c:pt idx="6388">
                  <c:v>41793.563773148147</c:v>
                </c:pt>
                <c:pt idx="6389">
                  <c:v>41793.584606481483</c:v>
                </c:pt>
                <c:pt idx="6390">
                  <c:v>41793.605439814804</c:v>
                </c:pt>
                <c:pt idx="6391">
                  <c:v>41793.626273148213</c:v>
                </c:pt>
                <c:pt idx="6392">
                  <c:v>41793.647106481476</c:v>
                </c:pt>
                <c:pt idx="6393">
                  <c:v>41793.667939814804</c:v>
                </c:pt>
                <c:pt idx="6394">
                  <c:v>41793.688773148213</c:v>
                </c:pt>
                <c:pt idx="6395">
                  <c:v>41793.709606481476</c:v>
                </c:pt>
                <c:pt idx="6396">
                  <c:v>41793.730208333334</c:v>
                </c:pt>
                <c:pt idx="6397">
                  <c:v>41793.751273148213</c:v>
                </c:pt>
                <c:pt idx="6398">
                  <c:v>41793.771874999999</c:v>
                </c:pt>
                <c:pt idx="6399">
                  <c:v>41793.792939814804</c:v>
                </c:pt>
                <c:pt idx="6400">
                  <c:v>41793.813773148213</c:v>
                </c:pt>
                <c:pt idx="6401">
                  <c:v>41793.834606481483</c:v>
                </c:pt>
                <c:pt idx="6402">
                  <c:v>41793.855439814812</c:v>
                </c:pt>
                <c:pt idx="6403">
                  <c:v>41793.87604166667</c:v>
                </c:pt>
                <c:pt idx="6404">
                  <c:v>41793.896875000013</c:v>
                </c:pt>
                <c:pt idx="6405">
                  <c:v>41793.917939814812</c:v>
                </c:pt>
                <c:pt idx="6406">
                  <c:v>41793.938773148213</c:v>
                </c:pt>
                <c:pt idx="6407">
                  <c:v>41793.959606481483</c:v>
                </c:pt>
                <c:pt idx="6408">
                  <c:v>41793.980439814812</c:v>
                </c:pt>
                <c:pt idx="6409">
                  <c:v>41794.001273148213</c:v>
                </c:pt>
                <c:pt idx="6410">
                  <c:v>41794.022106481476</c:v>
                </c:pt>
                <c:pt idx="6411">
                  <c:v>41794.042939814812</c:v>
                </c:pt>
                <c:pt idx="6412">
                  <c:v>41794.063773148147</c:v>
                </c:pt>
                <c:pt idx="6413">
                  <c:v>41794.084606481483</c:v>
                </c:pt>
                <c:pt idx="6414">
                  <c:v>41794.105439814804</c:v>
                </c:pt>
                <c:pt idx="6415">
                  <c:v>41794.126273148213</c:v>
                </c:pt>
                <c:pt idx="6416">
                  <c:v>41794.147106481476</c:v>
                </c:pt>
                <c:pt idx="6417">
                  <c:v>41794.167939814804</c:v>
                </c:pt>
                <c:pt idx="6418">
                  <c:v>41794.188703703599</c:v>
                </c:pt>
                <c:pt idx="6419">
                  <c:v>41794.209606481476</c:v>
                </c:pt>
                <c:pt idx="6420">
                  <c:v>41794.230439814804</c:v>
                </c:pt>
                <c:pt idx="6421">
                  <c:v>41794.251273148213</c:v>
                </c:pt>
                <c:pt idx="6422">
                  <c:v>41794.272106481476</c:v>
                </c:pt>
                <c:pt idx="6423">
                  <c:v>41794.292939814804</c:v>
                </c:pt>
                <c:pt idx="6424">
                  <c:v>41794.31354166667</c:v>
                </c:pt>
                <c:pt idx="6425">
                  <c:v>41794.334375000013</c:v>
                </c:pt>
                <c:pt idx="6426">
                  <c:v>41794.355439814812</c:v>
                </c:pt>
                <c:pt idx="6427">
                  <c:v>41794.376273148329</c:v>
                </c:pt>
                <c:pt idx="6428">
                  <c:v>41794.397106481476</c:v>
                </c:pt>
                <c:pt idx="6429">
                  <c:v>41794.417939814812</c:v>
                </c:pt>
                <c:pt idx="6430">
                  <c:v>41794.438773148213</c:v>
                </c:pt>
                <c:pt idx="6431">
                  <c:v>41794.459606481483</c:v>
                </c:pt>
                <c:pt idx="6432">
                  <c:v>41794.480439814812</c:v>
                </c:pt>
                <c:pt idx="6433">
                  <c:v>41794.501273148213</c:v>
                </c:pt>
                <c:pt idx="6434">
                  <c:v>41794.522106481476</c:v>
                </c:pt>
                <c:pt idx="6435">
                  <c:v>41794.542939814812</c:v>
                </c:pt>
                <c:pt idx="6436">
                  <c:v>41794.563773148147</c:v>
                </c:pt>
                <c:pt idx="6437">
                  <c:v>41794.584606481483</c:v>
                </c:pt>
                <c:pt idx="6438">
                  <c:v>41794.605439814804</c:v>
                </c:pt>
                <c:pt idx="6439">
                  <c:v>41794.626273148213</c:v>
                </c:pt>
                <c:pt idx="6440">
                  <c:v>41794.647106481476</c:v>
                </c:pt>
                <c:pt idx="6441">
                  <c:v>41794.667939814804</c:v>
                </c:pt>
                <c:pt idx="6442">
                  <c:v>41794.688773148213</c:v>
                </c:pt>
                <c:pt idx="6443">
                  <c:v>41794.709606481476</c:v>
                </c:pt>
                <c:pt idx="6444">
                  <c:v>41794.730439814804</c:v>
                </c:pt>
                <c:pt idx="6445">
                  <c:v>41794.751273148213</c:v>
                </c:pt>
                <c:pt idx="6446">
                  <c:v>41794.772106481476</c:v>
                </c:pt>
                <c:pt idx="6447">
                  <c:v>41794.792939814804</c:v>
                </c:pt>
                <c:pt idx="6448">
                  <c:v>41794.813773148213</c:v>
                </c:pt>
                <c:pt idx="6449">
                  <c:v>41794.834606481483</c:v>
                </c:pt>
                <c:pt idx="6450">
                  <c:v>41794.855439814812</c:v>
                </c:pt>
                <c:pt idx="6451">
                  <c:v>41794.876273148329</c:v>
                </c:pt>
                <c:pt idx="6452">
                  <c:v>41794.897106481476</c:v>
                </c:pt>
                <c:pt idx="6453">
                  <c:v>41794.917939814812</c:v>
                </c:pt>
                <c:pt idx="6454">
                  <c:v>41794.938773148213</c:v>
                </c:pt>
                <c:pt idx="6455">
                  <c:v>41794.959606481483</c:v>
                </c:pt>
                <c:pt idx="6456">
                  <c:v>41794.980439814812</c:v>
                </c:pt>
                <c:pt idx="6457">
                  <c:v>41795.001273148213</c:v>
                </c:pt>
                <c:pt idx="6458">
                  <c:v>41795.022106481476</c:v>
                </c:pt>
                <c:pt idx="6459">
                  <c:v>41795.042939814812</c:v>
                </c:pt>
                <c:pt idx="6460">
                  <c:v>41795.063773148147</c:v>
                </c:pt>
                <c:pt idx="6461">
                  <c:v>41795.084606481483</c:v>
                </c:pt>
                <c:pt idx="6462">
                  <c:v>41795.105439814804</c:v>
                </c:pt>
                <c:pt idx="6463">
                  <c:v>41795.126273148213</c:v>
                </c:pt>
                <c:pt idx="6464">
                  <c:v>41795.147106481476</c:v>
                </c:pt>
                <c:pt idx="6465">
                  <c:v>41795.167939814804</c:v>
                </c:pt>
                <c:pt idx="6466">
                  <c:v>41795.188773148213</c:v>
                </c:pt>
                <c:pt idx="6467">
                  <c:v>41795.209606481476</c:v>
                </c:pt>
                <c:pt idx="6468">
                  <c:v>41795.230439814804</c:v>
                </c:pt>
                <c:pt idx="6469">
                  <c:v>41795.251273148213</c:v>
                </c:pt>
                <c:pt idx="6470">
                  <c:v>41795.271874999999</c:v>
                </c:pt>
                <c:pt idx="6471">
                  <c:v>41795.292939814804</c:v>
                </c:pt>
                <c:pt idx="6472">
                  <c:v>41795.313773148213</c:v>
                </c:pt>
                <c:pt idx="6473">
                  <c:v>41795.334606481483</c:v>
                </c:pt>
                <c:pt idx="6474">
                  <c:v>41795.355439814812</c:v>
                </c:pt>
                <c:pt idx="6475">
                  <c:v>41795.376273148329</c:v>
                </c:pt>
                <c:pt idx="6476">
                  <c:v>41795.397106481476</c:v>
                </c:pt>
                <c:pt idx="6477">
                  <c:v>41795.417939814812</c:v>
                </c:pt>
                <c:pt idx="6478">
                  <c:v>41795.438773148213</c:v>
                </c:pt>
                <c:pt idx="6479">
                  <c:v>41795.459606481483</c:v>
                </c:pt>
                <c:pt idx="6480">
                  <c:v>41795.480208333342</c:v>
                </c:pt>
                <c:pt idx="6481">
                  <c:v>41795.501273148213</c:v>
                </c:pt>
                <c:pt idx="6482">
                  <c:v>41795.522106481476</c:v>
                </c:pt>
                <c:pt idx="6483">
                  <c:v>41795.542939814812</c:v>
                </c:pt>
                <c:pt idx="6484">
                  <c:v>41795.563773148147</c:v>
                </c:pt>
                <c:pt idx="6485">
                  <c:v>41795.584606481483</c:v>
                </c:pt>
                <c:pt idx="6486">
                  <c:v>41795.605439814804</c:v>
                </c:pt>
                <c:pt idx="6487">
                  <c:v>41795.626273148213</c:v>
                </c:pt>
                <c:pt idx="6488">
                  <c:v>41795.647106481476</c:v>
                </c:pt>
                <c:pt idx="6489">
                  <c:v>41795.667939814804</c:v>
                </c:pt>
                <c:pt idx="6490">
                  <c:v>41795.688773148213</c:v>
                </c:pt>
                <c:pt idx="6491">
                  <c:v>41795.709606481476</c:v>
                </c:pt>
                <c:pt idx="6492">
                  <c:v>41795.730439814804</c:v>
                </c:pt>
                <c:pt idx="6493">
                  <c:v>41795.751273148213</c:v>
                </c:pt>
                <c:pt idx="6494">
                  <c:v>41795.772106481476</c:v>
                </c:pt>
                <c:pt idx="6495">
                  <c:v>41795.792939814804</c:v>
                </c:pt>
                <c:pt idx="6496">
                  <c:v>41795.813773148213</c:v>
                </c:pt>
                <c:pt idx="6497">
                  <c:v>41795.834606481483</c:v>
                </c:pt>
                <c:pt idx="6498">
                  <c:v>41795.855439814812</c:v>
                </c:pt>
                <c:pt idx="6499">
                  <c:v>41795.876273148329</c:v>
                </c:pt>
                <c:pt idx="6500">
                  <c:v>41795.896921296298</c:v>
                </c:pt>
                <c:pt idx="6501">
                  <c:v>41795.917939814812</c:v>
                </c:pt>
                <c:pt idx="6502">
                  <c:v>41795.938773148213</c:v>
                </c:pt>
                <c:pt idx="6503">
                  <c:v>41795.959606481483</c:v>
                </c:pt>
                <c:pt idx="6504">
                  <c:v>41795.980439814812</c:v>
                </c:pt>
                <c:pt idx="6505">
                  <c:v>41796.001168981355</c:v>
                </c:pt>
                <c:pt idx="6506">
                  <c:v>41796.022106481476</c:v>
                </c:pt>
                <c:pt idx="6507">
                  <c:v>41796.042939814812</c:v>
                </c:pt>
                <c:pt idx="6508">
                  <c:v>41796.063738425932</c:v>
                </c:pt>
                <c:pt idx="6509">
                  <c:v>41796.084629629629</c:v>
                </c:pt>
                <c:pt idx="6510">
                  <c:v>41796.105439814804</c:v>
                </c:pt>
                <c:pt idx="6511">
                  <c:v>41796.126273148213</c:v>
                </c:pt>
                <c:pt idx="6512">
                  <c:v>41796.147106481476</c:v>
                </c:pt>
                <c:pt idx="6513">
                  <c:v>41796.167939814804</c:v>
                </c:pt>
                <c:pt idx="6514">
                  <c:v>41796.188773148213</c:v>
                </c:pt>
                <c:pt idx="6515">
                  <c:v>41796.209606481476</c:v>
                </c:pt>
                <c:pt idx="6516">
                  <c:v>41796.230439814804</c:v>
                </c:pt>
                <c:pt idx="6517">
                  <c:v>41796.251273148213</c:v>
                </c:pt>
                <c:pt idx="6518">
                  <c:v>41796.271874999999</c:v>
                </c:pt>
                <c:pt idx="6519">
                  <c:v>41796.292708333182</c:v>
                </c:pt>
                <c:pt idx="6520">
                  <c:v>41796.313773148213</c:v>
                </c:pt>
                <c:pt idx="6521">
                  <c:v>41796.334606481483</c:v>
                </c:pt>
                <c:pt idx="6522">
                  <c:v>41796.355439814812</c:v>
                </c:pt>
                <c:pt idx="6523">
                  <c:v>41798.459131944546</c:v>
                </c:pt>
                <c:pt idx="6524">
                  <c:v>41798.480208333342</c:v>
                </c:pt>
                <c:pt idx="6525">
                  <c:v>41798.501041666575</c:v>
                </c:pt>
                <c:pt idx="6526">
                  <c:v>41798.522106481476</c:v>
                </c:pt>
                <c:pt idx="6527">
                  <c:v>41798.542939814812</c:v>
                </c:pt>
                <c:pt idx="6528">
                  <c:v>41798.563773148147</c:v>
                </c:pt>
                <c:pt idx="6529">
                  <c:v>41798.584606481483</c:v>
                </c:pt>
                <c:pt idx="6530">
                  <c:v>41798.605439814804</c:v>
                </c:pt>
                <c:pt idx="6531">
                  <c:v>41798.626273148213</c:v>
                </c:pt>
                <c:pt idx="6532">
                  <c:v>41798.647905092592</c:v>
                </c:pt>
                <c:pt idx="6533">
                  <c:v>41798.667939814804</c:v>
                </c:pt>
                <c:pt idx="6534">
                  <c:v>41798.688773148213</c:v>
                </c:pt>
                <c:pt idx="6535">
                  <c:v>41798.709606481476</c:v>
                </c:pt>
                <c:pt idx="6536">
                  <c:v>41798.730439814804</c:v>
                </c:pt>
                <c:pt idx="6537">
                  <c:v>41798.751273148213</c:v>
                </c:pt>
                <c:pt idx="6538">
                  <c:v>41798.772106481476</c:v>
                </c:pt>
                <c:pt idx="6539">
                  <c:v>41798.792939814804</c:v>
                </c:pt>
                <c:pt idx="6540">
                  <c:v>41798.813773148213</c:v>
                </c:pt>
                <c:pt idx="6541">
                  <c:v>41798.834606481483</c:v>
                </c:pt>
                <c:pt idx="6542">
                  <c:v>41798.855439814812</c:v>
                </c:pt>
                <c:pt idx="6543">
                  <c:v>41798.876273148329</c:v>
                </c:pt>
                <c:pt idx="6544">
                  <c:v>41798.897106481476</c:v>
                </c:pt>
                <c:pt idx="6545">
                  <c:v>41798.917939814812</c:v>
                </c:pt>
                <c:pt idx="6546">
                  <c:v>41798.938773148213</c:v>
                </c:pt>
                <c:pt idx="6547">
                  <c:v>41798.959606481483</c:v>
                </c:pt>
                <c:pt idx="6548">
                  <c:v>41798.980439814812</c:v>
                </c:pt>
                <c:pt idx="6549">
                  <c:v>41799.001273148213</c:v>
                </c:pt>
                <c:pt idx="6550">
                  <c:v>41799.022106481476</c:v>
                </c:pt>
                <c:pt idx="6551">
                  <c:v>41799.042708333334</c:v>
                </c:pt>
                <c:pt idx="6552">
                  <c:v>41799.063541666575</c:v>
                </c:pt>
                <c:pt idx="6553">
                  <c:v>41799.084606481483</c:v>
                </c:pt>
                <c:pt idx="6554">
                  <c:v>41799.105439814804</c:v>
                </c:pt>
                <c:pt idx="6555">
                  <c:v>41799.126273148213</c:v>
                </c:pt>
                <c:pt idx="6556">
                  <c:v>41799.147106481476</c:v>
                </c:pt>
                <c:pt idx="6557">
                  <c:v>41799.167939814804</c:v>
                </c:pt>
                <c:pt idx="6558">
                  <c:v>41799.188773148213</c:v>
                </c:pt>
                <c:pt idx="6559">
                  <c:v>41799.209606481476</c:v>
                </c:pt>
                <c:pt idx="6560">
                  <c:v>41799.230439814804</c:v>
                </c:pt>
                <c:pt idx="6561">
                  <c:v>41799.251273148213</c:v>
                </c:pt>
                <c:pt idx="6562">
                  <c:v>41799.272106481476</c:v>
                </c:pt>
                <c:pt idx="6563">
                  <c:v>41799.292939814804</c:v>
                </c:pt>
                <c:pt idx="6564">
                  <c:v>41799.31354166667</c:v>
                </c:pt>
                <c:pt idx="6565">
                  <c:v>41799.334375000013</c:v>
                </c:pt>
                <c:pt idx="6566">
                  <c:v>41799.355439814812</c:v>
                </c:pt>
                <c:pt idx="6567">
                  <c:v>41799.376273148329</c:v>
                </c:pt>
                <c:pt idx="6568">
                  <c:v>41799.397106481476</c:v>
                </c:pt>
                <c:pt idx="6569">
                  <c:v>41799.417939814812</c:v>
                </c:pt>
                <c:pt idx="6570">
                  <c:v>41799.438773148213</c:v>
                </c:pt>
                <c:pt idx="6571">
                  <c:v>41799.459606481483</c:v>
                </c:pt>
                <c:pt idx="6572">
                  <c:v>41799.480439814812</c:v>
                </c:pt>
                <c:pt idx="6573">
                  <c:v>41799.501273148213</c:v>
                </c:pt>
                <c:pt idx="6574">
                  <c:v>41799.522106481476</c:v>
                </c:pt>
                <c:pt idx="6575">
                  <c:v>41799.542939814812</c:v>
                </c:pt>
                <c:pt idx="6576">
                  <c:v>41799.563773148147</c:v>
                </c:pt>
                <c:pt idx="6577">
                  <c:v>41799.584606481483</c:v>
                </c:pt>
                <c:pt idx="6578">
                  <c:v>41799.605439814804</c:v>
                </c:pt>
                <c:pt idx="6579">
                  <c:v>41799.626273148213</c:v>
                </c:pt>
                <c:pt idx="6580">
                  <c:v>41799.647106481476</c:v>
                </c:pt>
                <c:pt idx="6581">
                  <c:v>41799.667939814804</c:v>
                </c:pt>
                <c:pt idx="6582">
                  <c:v>41799.688773148213</c:v>
                </c:pt>
                <c:pt idx="6583">
                  <c:v>41799.709606481476</c:v>
                </c:pt>
                <c:pt idx="6584">
                  <c:v>41799.730208333334</c:v>
                </c:pt>
                <c:pt idx="6585">
                  <c:v>41799.751273148213</c:v>
                </c:pt>
                <c:pt idx="6586">
                  <c:v>41799.771874999999</c:v>
                </c:pt>
                <c:pt idx="6587">
                  <c:v>41799.792939814804</c:v>
                </c:pt>
                <c:pt idx="6588">
                  <c:v>41799.813773148213</c:v>
                </c:pt>
                <c:pt idx="6589">
                  <c:v>41799.834606481483</c:v>
                </c:pt>
                <c:pt idx="6590">
                  <c:v>41799.855439814812</c:v>
                </c:pt>
                <c:pt idx="6591">
                  <c:v>41799.876273148329</c:v>
                </c:pt>
                <c:pt idx="6592">
                  <c:v>41799.897106481476</c:v>
                </c:pt>
                <c:pt idx="6593">
                  <c:v>41799.917939814812</c:v>
                </c:pt>
                <c:pt idx="6594">
                  <c:v>41799.938773148213</c:v>
                </c:pt>
                <c:pt idx="6595">
                  <c:v>41799.959606481483</c:v>
                </c:pt>
                <c:pt idx="6596">
                  <c:v>41799.980439814812</c:v>
                </c:pt>
                <c:pt idx="6597">
                  <c:v>41800.001273148213</c:v>
                </c:pt>
                <c:pt idx="6598">
                  <c:v>41800.022106481476</c:v>
                </c:pt>
                <c:pt idx="6599">
                  <c:v>41800.042939814812</c:v>
                </c:pt>
                <c:pt idx="6600">
                  <c:v>41800.063773148147</c:v>
                </c:pt>
                <c:pt idx="6601">
                  <c:v>41800.084606481483</c:v>
                </c:pt>
                <c:pt idx="6602">
                  <c:v>41800.105439814804</c:v>
                </c:pt>
                <c:pt idx="6603">
                  <c:v>41800.126273148213</c:v>
                </c:pt>
                <c:pt idx="6604">
                  <c:v>41800.147106481476</c:v>
                </c:pt>
                <c:pt idx="6605">
                  <c:v>41800.167939814804</c:v>
                </c:pt>
                <c:pt idx="6606">
                  <c:v>41800.188773148213</c:v>
                </c:pt>
                <c:pt idx="6607">
                  <c:v>41800.209606481476</c:v>
                </c:pt>
                <c:pt idx="6608">
                  <c:v>41800.230208333334</c:v>
                </c:pt>
                <c:pt idx="6609">
                  <c:v>41800.251273148213</c:v>
                </c:pt>
                <c:pt idx="6610">
                  <c:v>41800.271874999999</c:v>
                </c:pt>
                <c:pt idx="6611">
                  <c:v>41800.292708333182</c:v>
                </c:pt>
                <c:pt idx="6612">
                  <c:v>41800.313773148213</c:v>
                </c:pt>
                <c:pt idx="6613">
                  <c:v>41800.334606481483</c:v>
                </c:pt>
                <c:pt idx="6614">
                  <c:v>41800.355439814812</c:v>
                </c:pt>
                <c:pt idx="6615">
                  <c:v>41800.376273148329</c:v>
                </c:pt>
                <c:pt idx="6616">
                  <c:v>41800.397106481476</c:v>
                </c:pt>
                <c:pt idx="6617">
                  <c:v>41800.417939814812</c:v>
                </c:pt>
                <c:pt idx="6618">
                  <c:v>41800.438773148213</c:v>
                </c:pt>
                <c:pt idx="6619">
                  <c:v>41800.459606481483</c:v>
                </c:pt>
                <c:pt idx="6620">
                  <c:v>41800.480439814812</c:v>
                </c:pt>
                <c:pt idx="6621">
                  <c:v>41800.501064814722</c:v>
                </c:pt>
                <c:pt idx="6622">
                  <c:v>41800.522106481476</c:v>
                </c:pt>
                <c:pt idx="6623">
                  <c:v>41800.542708333334</c:v>
                </c:pt>
                <c:pt idx="6624">
                  <c:v>41800.563773148147</c:v>
                </c:pt>
                <c:pt idx="6625">
                  <c:v>41800.584606481483</c:v>
                </c:pt>
                <c:pt idx="6626">
                  <c:v>41800.605439814804</c:v>
                </c:pt>
                <c:pt idx="6627">
                  <c:v>41800.626041666575</c:v>
                </c:pt>
                <c:pt idx="6628">
                  <c:v>41800.647106481476</c:v>
                </c:pt>
                <c:pt idx="6629">
                  <c:v>41800.667939814804</c:v>
                </c:pt>
                <c:pt idx="6630">
                  <c:v>41800.688773148213</c:v>
                </c:pt>
                <c:pt idx="6631">
                  <c:v>41800.709606481476</c:v>
                </c:pt>
                <c:pt idx="6632">
                  <c:v>41800.730439814804</c:v>
                </c:pt>
                <c:pt idx="6633">
                  <c:v>41800.751273148213</c:v>
                </c:pt>
                <c:pt idx="6634">
                  <c:v>41800.772106481476</c:v>
                </c:pt>
                <c:pt idx="6635">
                  <c:v>41800.792939814804</c:v>
                </c:pt>
                <c:pt idx="6636">
                  <c:v>41800.813773148213</c:v>
                </c:pt>
                <c:pt idx="6637">
                  <c:v>41800.834606481483</c:v>
                </c:pt>
                <c:pt idx="6638">
                  <c:v>41800.855439814812</c:v>
                </c:pt>
                <c:pt idx="6639">
                  <c:v>41800.876273148329</c:v>
                </c:pt>
                <c:pt idx="6640">
                  <c:v>41800.897106481476</c:v>
                </c:pt>
                <c:pt idx="6641">
                  <c:v>41800.917939814812</c:v>
                </c:pt>
                <c:pt idx="6642">
                  <c:v>41800.938773148213</c:v>
                </c:pt>
                <c:pt idx="6643">
                  <c:v>41800.959606481483</c:v>
                </c:pt>
                <c:pt idx="6644">
                  <c:v>41800.980439814812</c:v>
                </c:pt>
                <c:pt idx="6645">
                  <c:v>41801.001273148213</c:v>
                </c:pt>
                <c:pt idx="6646">
                  <c:v>41801.022106481476</c:v>
                </c:pt>
                <c:pt idx="6647">
                  <c:v>41801.042939814812</c:v>
                </c:pt>
                <c:pt idx="6648">
                  <c:v>41801.063773148147</c:v>
                </c:pt>
                <c:pt idx="6649">
                  <c:v>41801.084606481483</c:v>
                </c:pt>
                <c:pt idx="6650">
                  <c:v>41801.105439814804</c:v>
                </c:pt>
                <c:pt idx="6651">
                  <c:v>41801.126273148213</c:v>
                </c:pt>
                <c:pt idx="6652">
                  <c:v>41801.147106481476</c:v>
                </c:pt>
                <c:pt idx="6653">
                  <c:v>41801.167939814804</c:v>
                </c:pt>
                <c:pt idx="6654">
                  <c:v>41801.188773148213</c:v>
                </c:pt>
                <c:pt idx="6655">
                  <c:v>41801.209606481476</c:v>
                </c:pt>
                <c:pt idx="6656">
                  <c:v>41801.230439814804</c:v>
                </c:pt>
                <c:pt idx="6657">
                  <c:v>41801.251168981355</c:v>
                </c:pt>
                <c:pt idx="6658">
                  <c:v>41801.272002314814</c:v>
                </c:pt>
                <c:pt idx="6659">
                  <c:v>41801.292939814804</c:v>
                </c:pt>
                <c:pt idx="6660">
                  <c:v>41801.313773148213</c:v>
                </c:pt>
                <c:pt idx="6661">
                  <c:v>41801.334375000013</c:v>
                </c:pt>
                <c:pt idx="6662">
                  <c:v>41801.355439814812</c:v>
                </c:pt>
                <c:pt idx="6663">
                  <c:v>41801.376273148329</c:v>
                </c:pt>
                <c:pt idx="6664">
                  <c:v>41801.396875000013</c:v>
                </c:pt>
                <c:pt idx="6665">
                  <c:v>41801.417939814812</c:v>
                </c:pt>
                <c:pt idx="6666">
                  <c:v>41801.438773148213</c:v>
                </c:pt>
                <c:pt idx="6667">
                  <c:v>41801.459606481483</c:v>
                </c:pt>
                <c:pt idx="6668">
                  <c:v>41801.480439814812</c:v>
                </c:pt>
                <c:pt idx="6669">
                  <c:v>41801.501273148213</c:v>
                </c:pt>
                <c:pt idx="6670">
                  <c:v>41801.522106481476</c:v>
                </c:pt>
                <c:pt idx="6671">
                  <c:v>41801.542939814812</c:v>
                </c:pt>
                <c:pt idx="6672">
                  <c:v>41801.563773148147</c:v>
                </c:pt>
                <c:pt idx="6673">
                  <c:v>41801.584606481483</c:v>
                </c:pt>
                <c:pt idx="6674">
                  <c:v>41801.605439814804</c:v>
                </c:pt>
                <c:pt idx="6675">
                  <c:v>41801.62605324074</c:v>
                </c:pt>
                <c:pt idx="6676">
                  <c:v>41801.647106481476</c:v>
                </c:pt>
                <c:pt idx="6677">
                  <c:v>41801.667939814804</c:v>
                </c:pt>
                <c:pt idx="6678">
                  <c:v>41801.68854166667</c:v>
                </c:pt>
                <c:pt idx="6679">
                  <c:v>41801.709374999999</c:v>
                </c:pt>
                <c:pt idx="6680">
                  <c:v>41801.731226851734</c:v>
                </c:pt>
                <c:pt idx="6681">
                  <c:v>41801.751273148213</c:v>
                </c:pt>
                <c:pt idx="6682">
                  <c:v>41801.772106481476</c:v>
                </c:pt>
                <c:pt idx="6683">
                  <c:v>41801.792939814804</c:v>
                </c:pt>
                <c:pt idx="6684">
                  <c:v>41801.813773148213</c:v>
                </c:pt>
                <c:pt idx="6685">
                  <c:v>41801.834375000013</c:v>
                </c:pt>
                <c:pt idx="6686">
                  <c:v>41801.855439814812</c:v>
                </c:pt>
                <c:pt idx="6687">
                  <c:v>41801.876273148329</c:v>
                </c:pt>
                <c:pt idx="6688">
                  <c:v>41801.896875000013</c:v>
                </c:pt>
                <c:pt idx="6689">
                  <c:v>41801.917708333334</c:v>
                </c:pt>
                <c:pt idx="6690">
                  <c:v>41801.93854166667</c:v>
                </c:pt>
                <c:pt idx="6691">
                  <c:v>41801.959606481483</c:v>
                </c:pt>
                <c:pt idx="6692">
                  <c:v>41801.980439814812</c:v>
                </c:pt>
                <c:pt idx="6693">
                  <c:v>41802.001273148213</c:v>
                </c:pt>
                <c:pt idx="6694">
                  <c:v>41802.022106481476</c:v>
                </c:pt>
                <c:pt idx="6695">
                  <c:v>41802.042939814812</c:v>
                </c:pt>
                <c:pt idx="6696">
                  <c:v>41802.063773148147</c:v>
                </c:pt>
                <c:pt idx="6697">
                  <c:v>41802.084606481483</c:v>
                </c:pt>
                <c:pt idx="6698">
                  <c:v>41802.105439814804</c:v>
                </c:pt>
                <c:pt idx="6699">
                  <c:v>41802.126273148213</c:v>
                </c:pt>
                <c:pt idx="6700">
                  <c:v>41802.147106481476</c:v>
                </c:pt>
                <c:pt idx="6701">
                  <c:v>41802.167939814804</c:v>
                </c:pt>
                <c:pt idx="6702">
                  <c:v>41802.188773148213</c:v>
                </c:pt>
                <c:pt idx="6703">
                  <c:v>41802.209606481476</c:v>
                </c:pt>
                <c:pt idx="6704">
                  <c:v>41802.230439814804</c:v>
                </c:pt>
                <c:pt idx="6705">
                  <c:v>41802.251273148213</c:v>
                </c:pt>
                <c:pt idx="6706">
                  <c:v>41802.272106481476</c:v>
                </c:pt>
                <c:pt idx="6707">
                  <c:v>41802.292708333182</c:v>
                </c:pt>
                <c:pt idx="6708">
                  <c:v>41802.313773148213</c:v>
                </c:pt>
                <c:pt idx="6709">
                  <c:v>41802.334606481483</c:v>
                </c:pt>
                <c:pt idx="6710">
                  <c:v>41802.355439814812</c:v>
                </c:pt>
                <c:pt idx="6711">
                  <c:v>41802.376273148329</c:v>
                </c:pt>
                <c:pt idx="6712">
                  <c:v>41802.397106481476</c:v>
                </c:pt>
                <c:pt idx="6713">
                  <c:v>41802.417939814812</c:v>
                </c:pt>
                <c:pt idx="6714">
                  <c:v>41802.438773148213</c:v>
                </c:pt>
                <c:pt idx="6715">
                  <c:v>41802.459606481483</c:v>
                </c:pt>
                <c:pt idx="6716">
                  <c:v>41802.480439814812</c:v>
                </c:pt>
                <c:pt idx="6717">
                  <c:v>41802.501273148213</c:v>
                </c:pt>
                <c:pt idx="6718">
                  <c:v>41802.522106481476</c:v>
                </c:pt>
                <c:pt idx="6719">
                  <c:v>41802.542939814812</c:v>
                </c:pt>
                <c:pt idx="6720">
                  <c:v>41802.563773148147</c:v>
                </c:pt>
                <c:pt idx="6721">
                  <c:v>41802.584606481483</c:v>
                </c:pt>
                <c:pt idx="6722">
                  <c:v>41802.605439814804</c:v>
                </c:pt>
                <c:pt idx="6723">
                  <c:v>41802.626041666575</c:v>
                </c:pt>
                <c:pt idx="6724">
                  <c:v>41802.647106481476</c:v>
                </c:pt>
                <c:pt idx="6725">
                  <c:v>41802.667708333182</c:v>
                </c:pt>
                <c:pt idx="6726">
                  <c:v>41802.688773148213</c:v>
                </c:pt>
                <c:pt idx="6727">
                  <c:v>41802.709606481476</c:v>
                </c:pt>
                <c:pt idx="6728">
                  <c:v>41802.730439814804</c:v>
                </c:pt>
                <c:pt idx="6729">
                  <c:v>41802.751273148213</c:v>
                </c:pt>
                <c:pt idx="6730">
                  <c:v>41802.772106481476</c:v>
                </c:pt>
                <c:pt idx="6731">
                  <c:v>41802.792939814804</c:v>
                </c:pt>
                <c:pt idx="6732">
                  <c:v>41802.813773148213</c:v>
                </c:pt>
                <c:pt idx="6733">
                  <c:v>41802.834606481483</c:v>
                </c:pt>
                <c:pt idx="6734">
                  <c:v>41802.855439814812</c:v>
                </c:pt>
                <c:pt idx="6735">
                  <c:v>41802.876273148329</c:v>
                </c:pt>
                <c:pt idx="6736">
                  <c:v>41802.897106481476</c:v>
                </c:pt>
                <c:pt idx="6737">
                  <c:v>41802.917939814812</c:v>
                </c:pt>
                <c:pt idx="6738">
                  <c:v>41802.938773148213</c:v>
                </c:pt>
                <c:pt idx="6739">
                  <c:v>41802.959375000013</c:v>
                </c:pt>
                <c:pt idx="6740">
                  <c:v>41802.980439814812</c:v>
                </c:pt>
                <c:pt idx="6741">
                  <c:v>41803.001273148213</c:v>
                </c:pt>
                <c:pt idx="6742">
                  <c:v>41803.022106481476</c:v>
                </c:pt>
                <c:pt idx="6743">
                  <c:v>41803.042939814812</c:v>
                </c:pt>
                <c:pt idx="6744">
                  <c:v>41803.063773148147</c:v>
                </c:pt>
                <c:pt idx="6745">
                  <c:v>41803.084606481483</c:v>
                </c:pt>
                <c:pt idx="6746">
                  <c:v>41803.105439814804</c:v>
                </c:pt>
                <c:pt idx="6747">
                  <c:v>41803.126273148213</c:v>
                </c:pt>
                <c:pt idx="6748">
                  <c:v>41803.147106481476</c:v>
                </c:pt>
                <c:pt idx="6749">
                  <c:v>41803.167939814804</c:v>
                </c:pt>
                <c:pt idx="6750">
                  <c:v>41803.188773148213</c:v>
                </c:pt>
                <c:pt idx="6751">
                  <c:v>41803.209606481476</c:v>
                </c:pt>
                <c:pt idx="6752">
                  <c:v>41803.230439814804</c:v>
                </c:pt>
                <c:pt idx="6753">
                  <c:v>41803.251273148213</c:v>
                </c:pt>
                <c:pt idx="6754">
                  <c:v>41803.272106481476</c:v>
                </c:pt>
                <c:pt idx="6755">
                  <c:v>41803.292939814804</c:v>
                </c:pt>
                <c:pt idx="6756">
                  <c:v>41803.313773148213</c:v>
                </c:pt>
                <c:pt idx="6757">
                  <c:v>41803.334606481483</c:v>
                </c:pt>
                <c:pt idx="6758">
                  <c:v>41803.355439814812</c:v>
                </c:pt>
                <c:pt idx="6759">
                  <c:v>41803.376273148329</c:v>
                </c:pt>
                <c:pt idx="6760">
                  <c:v>41803.396875000013</c:v>
                </c:pt>
                <c:pt idx="6761">
                  <c:v>41803.417939814812</c:v>
                </c:pt>
                <c:pt idx="6762">
                  <c:v>41803.438773148213</c:v>
                </c:pt>
                <c:pt idx="6763">
                  <c:v>41803.459606481483</c:v>
                </c:pt>
                <c:pt idx="6764">
                  <c:v>41803.480439814812</c:v>
                </c:pt>
                <c:pt idx="6765">
                  <c:v>41803.501273148213</c:v>
                </c:pt>
                <c:pt idx="6766">
                  <c:v>41803.522106481476</c:v>
                </c:pt>
                <c:pt idx="6767">
                  <c:v>41803.542939814812</c:v>
                </c:pt>
                <c:pt idx="6768">
                  <c:v>41803.563541666575</c:v>
                </c:pt>
                <c:pt idx="6769">
                  <c:v>41803.584606481483</c:v>
                </c:pt>
                <c:pt idx="6770">
                  <c:v>41803.605439814804</c:v>
                </c:pt>
                <c:pt idx="6771">
                  <c:v>41803.626273148213</c:v>
                </c:pt>
                <c:pt idx="6772">
                  <c:v>41803.647106481476</c:v>
                </c:pt>
                <c:pt idx="6773">
                  <c:v>41803.667708333182</c:v>
                </c:pt>
                <c:pt idx="6774">
                  <c:v>41803.688773148213</c:v>
                </c:pt>
                <c:pt idx="6775">
                  <c:v>41803.709606481476</c:v>
                </c:pt>
                <c:pt idx="6776">
                  <c:v>41803.730439814804</c:v>
                </c:pt>
                <c:pt idx="6777">
                  <c:v>41803.751273148213</c:v>
                </c:pt>
                <c:pt idx="6778">
                  <c:v>41803.771874999999</c:v>
                </c:pt>
                <c:pt idx="6779">
                  <c:v>41803.792939814804</c:v>
                </c:pt>
                <c:pt idx="6780">
                  <c:v>41803.813773148213</c:v>
                </c:pt>
                <c:pt idx="6781">
                  <c:v>41803.834606481483</c:v>
                </c:pt>
                <c:pt idx="6782">
                  <c:v>41803.855439814812</c:v>
                </c:pt>
                <c:pt idx="6783">
                  <c:v>41803.876273148329</c:v>
                </c:pt>
                <c:pt idx="6784">
                  <c:v>41803.897106481476</c:v>
                </c:pt>
                <c:pt idx="6785">
                  <c:v>41803.917939814812</c:v>
                </c:pt>
                <c:pt idx="6786">
                  <c:v>41803.938773148213</c:v>
                </c:pt>
                <c:pt idx="6787">
                  <c:v>41803.959606481483</c:v>
                </c:pt>
                <c:pt idx="6788">
                  <c:v>41803.980439814812</c:v>
                </c:pt>
                <c:pt idx="6789">
                  <c:v>41804.001273148213</c:v>
                </c:pt>
                <c:pt idx="6790">
                  <c:v>41804.022106481476</c:v>
                </c:pt>
                <c:pt idx="6791">
                  <c:v>41804.042939814812</c:v>
                </c:pt>
                <c:pt idx="6792">
                  <c:v>41804.063773148147</c:v>
                </c:pt>
                <c:pt idx="6793">
                  <c:v>41804.084606481483</c:v>
                </c:pt>
                <c:pt idx="6794">
                  <c:v>41804.105439814804</c:v>
                </c:pt>
                <c:pt idx="6795">
                  <c:v>41804.126273148213</c:v>
                </c:pt>
                <c:pt idx="6796">
                  <c:v>41804.147106481476</c:v>
                </c:pt>
                <c:pt idx="6797">
                  <c:v>41804.167939814804</c:v>
                </c:pt>
                <c:pt idx="6798">
                  <c:v>41804.188773148213</c:v>
                </c:pt>
                <c:pt idx="6799">
                  <c:v>41804.209606481476</c:v>
                </c:pt>
                <c:pt idx="6800">
                  <c:v>41804.230439814804</c:v>
                </c:pt>
                <c:pt idx="6801">
                  <c:v>41804.251273148213</c:v>
                </c:pt>
                <c:pt idx="6802">
                  <c:v>41804.271874999999</c:v>
                </c:pt>
                <c:pt idx="6803">
                  <c:v>41804.292939814804</c:v>
                </c:pt>
                <c:pt idx="6804">
                  <c:v>41804.31354166667</c:v>
                </c:pt>
                <c:pt idx="6805">
                  <c:v>41804.334375000013</c:v>
                </c:pt>
                <c:pt idx="6806">
                  <c:v>41804.355439814812</c:v>
                </c:pt>
                <c:pt idx="6807">
                  <c:v>41804.376273148329</c:v>
                </c:pt>
                <c:pt idx="6808">
                  <c:v>41804.397106481476</c:v>
                </c:pt>
                <c:pt idx="6809">
                  <c:v>41804.417939814812</c:v>
                </c:pt>
                <c:pt idx="6810">
                  <c:v>41804.438773148213</c:v>
                </c:pt>
                <c:pt idx="6811">
                  <c:v>41804.459606481483</c:v>
                </c:pt>
                <c:pt idx="6812">
                  <c:v>41804.480439814812</c:v>
                </c:pt>
                <c:pt idx="6813">
                  <c:v>41804.501273148213</c:v>
                </c:pt>
                <c:pt idx="6814">
                  <c:v>41804.522106481476</c:v>
                </c:pt>
                <c:pt idx="6815">
                  <c:v>41804.542939814812</c:v>
                </c:pt>
                <c:pt idx="6816">
                  <c:v>41804.563773148147</c:v>
                </c:pt>
                <c:pt idx="6817">
                  <c:v>41804.584606481483</c:v>
                </c:pt>
                <c:pt idx="6818">
                  <c:v>41804.605439814804</c:v>
                </c:pt>
                <c:pt idx="6819">
                  <c:v>41804.626273148213</c:v>
                </c:pt>
                <c:pt idx="6820">
                  <c:v>41804.647106481476</c:v>
                </c:pt>
                <c:pt idx="6821">
                  <c:v>41804.667939814804</c:v>
                </c:pt>
                <c:pt idx="6822">
                  <c:v>41804.68854166667</c:v>
                </c:pt>
                <c:pt idx="6823">
                  <c:v>41804.709606481476</c:v>
                </c:pt>
                <c:pt idx="6824">
                  <c:v>41804.730439814804</c:v>
                </c:pt>
                <c:pt idx="6825">
                  <c:v>41804.751273148213</c:v>
                </c:pt>
                <c:pt idx="6826">
                  <c:v>41804.771874999999</c:v>
                </c:pt>
                <c:pt idx="6827">
                  <c:v>41804.792939814804</c:v>
                </c:pt>
                <c:pt idx="6828">
                  <c:v>41804.81354166667</c:v>
                </c:pt>
                <c:pt idx="6829">
                  <c:v>41804.834606481483</c:v>
                </c:pt>
                <c:pt idx="6830">
                  <c:v>41804.855439814812</c:v>
                </c:pt>
                <c:pt idx="6831">
                  <c:v>41804.876273148329</c:v>
                </c:pt>
                <c:pt idx="6832">
                  <c:v>41804.897106481476</c:v>
                </c:pt>
                <c:pt idx="6833">
                  <c:v>41804.917939814812</c:v>
                </c:pt>
                <c:pt idx="6834">
                  <c:v>41804.938773148213</c:v>
                </c:pt>
                <c:pt idx="6835">
                  <c:v>41804.959606481483</c:v>
                </c:pt>
                <c:pt idx="6836">
                  <c:v>41804.980439814812</c:v>
                </c:pt>
                <c:pt idx="6837">
                  <c:v>41805.001273148213</c:v>
                </c:pt>
                <c:pt idx="6838">
                  <c:v>41805.022106481476</c:v>
                </c:pt>
                <c:pt idx="6839">
                  <c:v>41805.042939814812</c:v>
                </c:pt>
                <c:pt idx="6840">
                  <c:v>41805.063773148147</c:v>
                </c:pt>
                <c:pt idx="6841">
                  <c:v>41805.084606481483</c:v>
                </c:pt>
                <c:pt idx="6842">
                  <c:v>41805.105439814804</c:v>
                </c:pt>
                <c:pt idx="6843">
                  <c:v>41805.126273148213</c:v>
                </c:pt>
                <c:pt idx="6844">
                  <c:v>41805.147106481476</c:v>
                </c:pt>
                <c:pt idx="6845">
                  <c:v>41805.167939814804</c:v>
                </c:pt>
                <c:pt idx="6846">
                  <c:v>41805.188773148213</c:v>
                </c:pt>
                <c:pt idx="6847">
                  <c:v>41805.209606481476</c:v>
                </c:pt>
                <c:pt idx="6848">
                  <c:v>41805.230439814804</c:v>
                </c:pt>
                <c:pt idx="6849">
                  <c:v>41805.251273148213</c:v>
                </c:pt>
                <c:pt idx="6850">
                  <c:v>41805.271874999999</c:v>
                </c:pt>
                <c:pt idx="6851">
                  <c:v>41805.292939814804</c:v>
                </c:pt>
                <c:pt idx="6852">
                  <c:v>41805.313773148213</c:v>
                </c:pt>
                <c:pt idx="6853">
                  <c:v>41805.334606481483</c:v>
                </c:pt>
                <c:pt idx="6854">
                  <c:v>41805.355439814812</c:v>
                </c:pt>
                <c:pt idx="6855">
                  <c:v>41805.376273148329</c:v>
                </c:pt>
                <c:pt idx="6856">
                  <c:v>41805.397106481476</c:v>
                </c:pt>
                <c:pt idx="6857">
                  <c:v>41805.417939814812</c:v>
                </c:pt>
                <c:pt idx="6858">
                  <c:v>41805.438773148213</c:v>
                </c:pt>
                <c:pt idx="6859">
                  <c:v>41805.459606481483</c:v>
                </c:pt>
                <c:pt idx="6860">
                  <c:v>41805.480439814812</c:v>
                </c:pt>
                <c:pt idx="6861">
                  <c:v>41805.501273148213</c:v>
                </c:pt>
                <c:pt idx="6862">
                  <c:v>41805.522106481476</c:v>
                </c:pt>
                <c:pt idx="6863">
                  <c:v>41805.542881944442</c:v>
                </c:pt>
                <c:pt idx="6864">
                  <c:v>41805.563541666575</c:v>
                </c:pt>
                <c:pt idx="6865">
                  <c:v>41805.584606481483</c:v>
                </c:pt>
                <c:pt idx="6866">
                  <c:v>41805.605439814804</c:v>
                </c:pt>
                <c:pt idx="6867">
                  <c:v>41805.626273148213</c:v>
                </c:pt>
                <c:pt idx="6868">
                  <c:v>41805.647106481476</c:v>
                </c:pt>
                <c:pt idx="6869">
                  <c:v>41805.667939814804</c:v>
                </c:pt>
                <c:pt idx="6870">
                  <c:v>41805.688773148213</c:v>
                </c:pt>
                <c:pt idx="6871">
                  <c:v>41805.709606481476</c:v>
                </c:pt>
                <c:pt idx="6872">
                  <c:v>41805.730439814804</c:v>
                </c:pt>
                <c:pt idx="6873">
                  <c:v>41805.751041666575</c:v>
                </c:pt>
                <c:pt idx="6874">
                  <c:v>41805.772106481476</c:v>
                </c:pt>
                <c:pt idx="6875">
                  <c:v>41805.792939814804</c:v>
                </c:pt>
                <c:pt idx="6876">
                  <c:v>41805.813773148213</c:v>
                </c:pt>
                <c:pt idx="6877">
                  <c:v>41805.834606481483</c:v>
                </c:pt>
                <c:pt idx="6878">
                  <c:v>41805.855439814812</c:v>
                </c:pt>
                <c:pt idx="6879">
                  <c:v>41805.876273148329</c:v>
                </c:pt>
                <c:pt idx="6880">
                  <c:v>41805.897106481476</c:v>
                </c:pt>
                <c:pt idx="6881">
                  <c:v>41805.917939814812</c:v>
                </c:pt>
                <c:pt idx="6882">
                  <c:v>41805.938773148213</c:v>
                </c:pt>
                <c:pt idx="6883">
                  <c:v>41805.959606481483</c:v>
                </c:pt>
                <c:pt idx="6884">
                  <c:v>41805.980439814812</c:v>
                </c:pt>
                <c:pt idx="6885">
                  <c:v>41806.001273148213</c:v>
                </c:pt>
                <c:pt idx="6886">
                  <c:v>41806.022106481476</c:v>
                </c:pt>
                <c:pt idx="6887">
                  <c:v>41806.042939814812</c:v>
                </c:pt>
                <c:pt idx="6888">
                  <c:v>41806.063773148147</c:v>
                </c:pt>
                <c:pt idx="6889">
                  <c:v>41806.084606481483</c:v>
                </c:pt>
                <c:pt idx="6890">
                  <c:v>41806.105439814804</c:v>
                </c:pt>
                <c:pt idx="6891">
                  <c:v>41806.126273148213</c:v>
                </c:pt>
                <c:pt idx="6892">
                  <c:v>41806.147106481476</c:v>
                </c:pt>
                <c:pt idx="6893">
                  <c:v>41806.167939814804</c:v>
                </c:pt>
                <c:pt idx="6894">
                  <c:v>41806.188773148213</c:v>
                </c:pt>
                <c:pt idx="6895">
                  <c:v>41806.209606481476</c:v>
                </c:pt>
                <c:pt idx="6896">
                  <c:v>41806.230439814804</c:v>
                </c:pt>
                <c:pt idx="6897">
                  <c:v>41806.251273148213</c:v>
                </c:pt>
                <c:pt idx="6898">
                  <c:v>41806.272106481476</c:v>
                </c:pt>
                <c:pt idx="6899">
                  <c:v>41806.292708333182</c:v>
                </c:pt>
                <c:pt idx="6900">
                  <c:v>41806.313773148213</c:v>
                </c:pt>
                <c:pt idx="6901">
                  <c:v>41806.334606481483</c:v>
                </c:pt>
                <c:pt idx="6902">
                  <c:v>41806.355439814812</c:v>
                </c:pt>
                <c:pt idx="6903">
                  <c:v>41806.376273148329</c:v>
                </c:pt>
                <c:pt idx="6904">
                  <c:v>41806.396875000013</c:v>
                </c:pt>
                <c:pt idx="6905">
                  <c:v>41806.417939814812</c:v>
                </c:pt>
                <c:pt idx="6906">
                  <c:v>41806.438773148213</c:v>
                </c:pt>
                <c:pt idx="6907">
                  <c:v>41806.459606481483</c:v>
                </c:pt>
                <c:pt idx="6908">
                  <c:v>41806.480439814812</c:v>
                </c:pt>
                <c:pt idx="6909">
                  <c:v>41806.501041666575</c:v>
                </c:pt>
                <c:pt idx="6910">
                  <c:v>41806.522106481476</c:v>
                </c:pt>
                <c:pt idx="6911">
                  <c:v>41806.542939814812</c:v>
                </c:pt>
                <c:pt idx="6912">
                  <c:v>41806.563773148147</c:v>
                </c:pt>
                <c:pt idx="6913">
                  <c:v>41806.584606481483</c:v>
                </c:pt>
                <c:pt idx="6914">
                  <c:v>41806.605208333334</c:v>
                </c:pt>
                <c:pt idx="6915">
                  <c:v>41806.626273148213</c:v>
                </c:pt>
                <c:pt idx="6916">
                  <c:v>41806.647106481476</c:v>
                </c:pt>
                <c:pt idx="6917">
                  <c:v>41806.667939814804</c:v>
                </c:pt>
                <c:pt idx="6918">
                  <c:v>41806.688773148213</c:v>
                </c:pt>
                <c:pt idx="6919">
                  <c:v>41806.709606481476</c:v>
                </c:pt>
                <c:pt idx="6920">
                  <c:v>41806.730439814804</c:v>
                </c:pt>
                <c:pt idx="6921">
                  <c:v>41806.751041666575</c:v>
                </c:pt>
                <c:pt idx="6922">
                  <c:v>41806.772106481476</c:v>
                </c:pt>
                <c:pt idx="6923">
                  <c:v>41806.792939814804</c:v>
                </c:pt>
                <c:pt idx="6924">
                  <c:v>41806.813773148213</c:v>
                </c:pt>
                <c:pt idx="6925">
                  <c:v>41806.834606481483</c:v>
                </c:pt>
                <c:pt idx="6926">
                  <c:v>41806.855439814812</c:v>
                </c:pt>
                <c:pt idx="6927">
                  <c:v>41806.876273148329</c:v>
                </c:pt>
                <c:pt idx="6928">
                  <c:v>41806.897106481476</c:v>
                </c:pt>
                <c:pt idx="6929">
                  <c:v>41806.917939814812</c:v>
                </c:pt>
                <c:pt idx="6930">
                  <c:v>41806.938773148213</c:v>
                </c:pt>
                <c:pt idx="6931">
                  <c:v>41806.959606481483</c:v>
                </c:pt>
                <c:pt idx="6932">
                  <c:v>41806.980439814812</c:v>
                </c:pt>
                <c:pt idx="6933">
                  <c:v>41807.001273148213</c:v>
                </c:pt>
                <c:pt idx="6934">
                  <c:v>41807.022106481476</c:v>
                </c:pt>
                <c:pt idx="6935">
                  <c:v>41807.042939814812</c:v>
                </c:pt>
                <c:pt idx="6936">
                  <c:v>41807.063773148147</c:v>
                </c:pt>
                <c:pt idx="6937">
                  <c:v>41807.084606481483</c:v>
                </c:pt>
                <c:pt idx="6938">
                  <c:v>41807.105439814804</c:v>
                </c:pt>
                <c:pt idx="6939">
                  <c:v>41807.126273148213</c:v>
                </c:pt>
                <c:pt idx="6940">
                  <c:v>41807.147106481476</c:v>
                </c:pt>
                <c:pt idx="6941">
                  <c:v>41807.167939814804</c:v>
                </c:pt>
                <c:pt idx="6942">
                  <c:v>41807.188773148213</c:v>
                </c:pt>
                <c:pt idx="6943">
                  <c:v>41807.209606481476</c:v>
                </c:pt>
                <c:pt idx="6944">
                  <c:v>41807.230439814804</c:v>
                </c:pt>
                <c:pt idx="6945">
                  <c:v>41807.251273148213</c:v>
                </c:pt>
                <c:pt idx="6946">
                  <c:v>41807.271874999999</c:v>
                </c:pt>
                <c:pt idx="6947">
                  <c:v>41807.292708333182</c:v>
                </c:pt>
                <c:pt idx="6948">
                  <c:v>41807.313773148213</c:v>
                </c:pt>
                <c:pt idx="6949">
                  <c:v>41807.334606481483</c:v>
                </c:pt>
                <c:pt idx="6950">
                  <c:v>41807.355439814812</c:v>
                </c:pt>
                <c:pt idx="6951">
                  <c:v>41807.376273148329</c:v>
                </c:pt>
                <c:pt idx="6952">
                  <c:v>41807.397106481476</c:v>
                </c:pt>
                <c:pt idx="6953">
                  <c:v>41807.417939814812</c:v>
                </c:pt>
                <c:pt idx="6954">
                  <c:v>41807.438773148213</c:v>
                </c:pt>
                <c:pt idx="6955">
                  <c:v>41807.459606481483</c:v>
                </c:pt>
                <c:pt idx="6956">
                  <c:v>41807.480439814812</c:v>
                </c:pt>
                <c:pt idx="6957">
                  <c:v>41807.501273148213</c:v>
                </c:pt>
                <c:pt idx="6958">
                  <c:v>41807.522106481476</c:v>
                </c:pt>
                <c:pt idx="6959">
                  <c:v>41807.542939814812</c:v>
                </c:pt>
                <c:pt idx="6960">
                  <c:v>41807.563541666575</c:v>
                </c:pt>
                <c:pt idx="6961">
                  <c:v>41807.584606481483</c:v>
                </c:pt>
                <c:pt idx="6962">
                  <c:v>41807.605439814804</c:v>
                </c:pt>
                <c:pt idx="6963">
                  <c:v>41807.626273148213</c:v>
                </c:pt>
                <c:pt idx="6964">
                  <c:v>41807.647106481476</c:v>
                </c:pt>
                <c:pt idx="6965">
                  <c:v>41807.667939814804</c:v>
                </c:pt>
                <c:pt idx="6966">
                  <c:v>41807.688773148213</c:v>
                </c:pt>
                <c:pt idx="6967">
                  <c:v>41807.709606481476</c:v>
                </c:pt>
                <c:pt idx="6968">
                  <c:v>41807.730208333334</c:v>
                </c:pt>
                <c:pt idx="6969">
                  <c:v>41807.751273148213</c:v>
                </c:pt>
                <c:pt idx="6970">
                  <c:v>41807.771874999999</c:v>
                </c:pt>
                <c:pt idx="6971">
                  <c:v>41807.792939814804</c:v>
                </c:pt>
                <c:pt idx="6972">
                  <c:v>41807.81354166667</c:v>
                </c:pt>
                <c:pt idx="6973">
                  <c:v>41807.834606481483</c:v>
                </c:pt>
                <c:pt idx="6974">
                  <c:v>41807.855439814812</c:v>
                </c:pt>
                <c:pt idx="6975">
                  <c:v>41807.876273148329</c:v>
                </c:pt>
                <c:pt idx="6976">
                  <c:v>41807.897106481476</c:v>
                </c:pt>
                <c:pt idx="6977">
                  <c:v>41807.917939814812</c:v>
                </c:pt>
                <c:pt idx="6978">
                  <c:v>41807.938773148213</c:v>
                </c:pt>
                <c:pt idx="6979">
                  <c:v>41807.959606481483</c:v>
                </c:pt>
                <c:pt idx="6980">
                  <c:v>41807.980439814812</c:v>
                </c:pt>
                <c:pt idx="6981">
                  <c:v>41808.001273148213</c:v>
                </c:pt>
                <c:pt idx="6982">
                  <c:v>41808.022106481476</c:v>
                </c:pt>
                <c:pt idx="6983">
                  <c:v>41808.042939814812</c:v>
                </c:pt>
                <c:pt idx="6984">
                  <c:v>41808.063773148147</c:v>
                </c:pt>
                <c:pt idx="6985">
                  <c:v>41808.084606481483</c:v>
                </c:pt>
                <c:pt idx="6986">
                  <c:v>41808.105439814804</c:v>
                </c:pt>
                <c:pt idx="6987">
                  <c:v>41808.126273148213</c:v>
                </c:pt>
                <c:pt idx="6988">
                  <c:v>41808.147106481476</c:v>
                </c:pt>
                <c:pt idx="6989">
                  <c:v>41808.167939814804</c:v>
                </c:pt>
                <c:pt idx="6990">
                  <c:v>41808.188773148213</c:v>
                </c:pt>
                <c:pt idx="6991">
                  <c:v>41808.209606481476</c:v>
                </c:pt>
                <c:pt idx="6992">
                  <c:v>41808.230208333334</c:v>
                </c:pt>
                <c:pt idx="6993">
                  <c:v>41808.251273148213</c:v>
                </c:pt>
                <c:pt idx="6994">
                  <c:v>41808.272106481476</c:v>
                </c:pt>
                <c:pt idx="6995">
                  <c:v>41808.292708333182</c:v>
                </c:pt>
                <c:pt idx="6996">
                  <c:v>41808.313773148213</c:v>
                </c:pt>
                <c:pt idx="6997">
                  <c:v>41808.334606481483</c:v>
                </c:pt>
                <c:pt idx="6998">
                  <c:v>41808.355439814812</c:v>
                </c:pt>
                <c:pt idx="6999">
                  <c:v>41808.376273148329</c:v>
                </c:pt>
                <c:pt idx="7000">
                  <c:v>41808.397106481476</c:v>
                </c:pt>
                <c:pt idx="7001">
                  <c:v>41808.417939814812</c:v>
                </c:pt>
                <c:pt idx="7002">
                  <c:v>41808.438773148213</c:v>
                </c:pt>
                <c:pt idx="7003">
                  <c:v>41808.459606481483</c:v>
                </c:pt>
                <c:pt idx="7004">
                  <c:v>41808.480439814812</c:v>
                </c:pt>
                <c:pt idx="7005">
                  <c:v>41808.501273148213</c:v>
                </c:pt>
                <c:pt idx="7006">
                  <c:v>41808.522106481476</c:v>
                </c:pt>
                <c:pt idx="7007">
                  <c:v>41808.542939814812</c:v>
                </c:pt>
                <c:pt idx="7008">
                  <c:v>41808.563773148147</c:v>
                </c:pt>
                <c:pt idx="7009">
                  <c:v>41808.584375000013</c:v>
                </c:pt>
                <c:pt idx="7010">
                  <c:v>41808.605439814804</c:v>
                </c:pt>
                <c:pt idx="7011">
                  <c:v>41808.626273148213</c:v>
                </c:pt>
                <c:pt idx="7012">
                  <c:v>41808.647106481476</c:v>
                </c:pt>
                <c:pt idx="7013">
                  <c:v>41808.667939814804</c:v>
                </c:pt>
                <c:pt idx="7014">
                  <c:v>41808.688773148213</c:v>
                </c:pt>
                <c:pt idx="7015">
                  <c:v>41808.709606481476</c:v>
                </c:pt>
                <c:pt idx="7016">
                  <c:v>41808.730208333334</c:v>
                </c:pt>
                <c:pt idx="7017">
                  <c:v>41808.751273148213</c:v>
                </c:pt>
                <c:pt idx="7018">
                  <c:v>41808.772106481476</c:v>
                </c:pt>
                <c:pt idx="7019">
                  <c:v>41808.792939814804</c:v>
                </c:pt>
                <c:pt idx="7020">
                  <c:v>41808.813773148213</c:v>
                </c:pt>
                <c:pt idx="7021">
                  <c:v>41808.834606481483</c:v>
                </c:pt>
                <c:pt idx="7022">
                  <c:v>41808.855439814812</c:v>
                </c:pt>
                <c:pt idx="7023">
                  <c:v>41808.876273148329</c:v>
                </c:pt>
                <c:pt idx="7024">
                  <c:v>41808.897106481476</c:v>
                </c:pt>
                <c:pt idx="7025">
                  <c:v>41808.917939814812</c:v>
                </c:pt>
                <c:pt idx="7026">
                  <c:v>41808.938773148213</c:v>
                </c:pt>
                <c:pt idx="7027">
                  <c:v>41808.959606481483</c:v>
                </c:pt>
                <c:pt idx="7028">
                  <c:v>41808.980439814812</c:v>
                </c:pt>
                <c:pt idx="7029">
                  <c:v>41809.001273148213</c:v>
                </c:pt>
                <c:pt idx="7030">
                  <c:v>41809.022106481476</c:v>
                </c:pt>
                <c:pt idx="7031">
                  <c:v>41809.042939814812</c:v>
                </c:pt>
                <c:pt idx="7032">
                  <c:v>41809.063773148147</c:v>
                </c:pt>
                <c:pt idx="7033">
                  <c:v>41809.084606481483</c:v>
                </c:pt>
                <c:pt idx="7034">
                  <c:v>41809.105219907411</c:v>
                </c:pt>
                <c:pt idx="7035">
                  <c:v>41809.126273148213</c:v>
                </c:pt>
                <c:pt idx="7036">
                  <c:v>41809.147106481476</c:v>
                </c:pt>
                <c:pt idx="7037">
                  <c:v>41809.167939814804</c:v>
                </c:pt>
                <c:pt idx="7038">
                  <c:v>41809.188773148213</c:v>
                </c:pt>
                <c:pt idx="7039">
                  <c:v>41809.209606481476</c:v>
                </c:pt>
                <c:pt idx="7040">
                  <c:v>41809.230439814804</c:v>
                </c:pt>
                <c:pt idx="7041">
                  <c:v>41809.251134259255</c:v>
                </c:pt>
                <c:pt idx="7042">
                  <c:v>41809.272106481476</c:v>
                </c:pt>
                <c:pt idx="7043">
                  <c:v>41809.292708333182</c:v>
                </c:pt>
                <c:pt idx="7044">
                  <c:v>41809.313773148213</c:v>
                </c:pt>
                <c:pt idx="7045">
                  <c:v>41809.334421296298</c:v>
                </c:pt>
                <c:pt idx="7046">
                  <c:v>41809.355439814812</c:v>
                </c:pt>
                <c:pt idx="7047">
                  <c:v>41809.376273148329</c:v>
                </c:pt>
                <c:pt idx="7048">
                  <c:v>41809.397106481476</c:v>
                </c:pt>
                <c:pt idx="7049">
                  <c:v>41809.417939814812</c:v>
                </c:pt>
                <c:pt idx="7050">
                  <c:v>41809.438773148213</c:v>
                </c:pt>
                <c:pt idx="7051">
                  <c:v>41809.459375000013</c:v>
                </c:pt>
                <c:pt idx="7052">
                  <c:v>41809.480439814812</c:v>
                </c:pt>
                <c:pt idx="7053">
                  <c:v>41809.501273148213</c:v>
                </c:pt>
                <c:pt idx="7054">
                  <c:v>41809.521874999999</c:v>
                </c:pt>
                <c:pt idx="7055">
                  <c:v>41809.542939814812</c:v>
                </c:pt>
                <c:pt idx="7056">
                  <c:v>41809.563773148147</c:v>
                </c:pt>
                <c:pt idx="7057">
                  <c:v>41809.584375000013</c:v>
                </c:pt>
                <c:pt idx="7058">
                  <c:v>41809.605439814804</c:v>
                </c:pt>
                <c:pt idx="7059">
                  <c:v>41809.626273148213</c:v>
                </c:pt>
                <c:pt idx="7060">
                  <c:v>41809.647106481476</c:v>
                </c:pt>
                <c:pt idx="7061">
                  <c:v>41809.667939814804</c:v>
                </c:pt>
                <c:pt idx="7062">
                  <c:v>41809.68854166667</c:v>
                </c:pt>
                <c:pt idx="7063">
                  <c:v>41809.709606481476</c:v>
                </c:pt>
                <c:pt idx="7064">
                  <c:v>41809.730439814804</c:v>
                </c:pt>
                <c:pt idx="7065">
                  <c:v>41809.751273148213</c:v>
                </c:pt>
                <c:pt idx="7066">
                  <c:v>41809.772106481476</c:v>
                </c:pt>
                <c:pt idx="7067">
                  <c:v>41809.792939814804</c:v>
                </c:pt>
                <c:pt idx="7068">
                  <c:v>41809.813773148213</c:v>
                </c:pt>
                <c:pt idx="7069">
                  <c:v>41809.834606481483</c:v>
                </c:pt>
                <c:pt idx="7070">
                  <c:v>41809.855439814812</c:v>
                </c:pt>
                <c:pt idx="7071">
                  <c:v>41809.876273148329</c:v>
                </c:pt>
                <c:pt idx="7072">
                  <c:v>41809.897106481476</c:v>
                </c:pt>
                <c:pt idx="7073">
                  <c:v>41809.917939814812</c:v>
                </c:pt>
                <c:pt idx="7074">
                  <c:v>41809.938773148213</c:v>
                </c:pt>
                <c:pt idx="7075">
                  <c:v>41809.959606481483</c:v>
                </c:pt>
                <c:pt idx="7076">
                  <c:v>41809.980439814812</c:v>
                </c:pt>
                <c:pt idx="7077">
                  <c:v>41810.001273148213</c:v>
                </c:pt>
                <c:pt idx="7078">
                  <c:v>41810.022106481476</c:v>
                </c:pt>
                <c:pt idx="7079">
                  <c:v>41810.042939814812</c:v>
                </c:pt>
                <c:pt idx="7080">
                  <c:v>41810.063773148147</c:v>
                </c:pt>
                <c:pt idx="7081">
                  <c:v>41810.084606481483</c:v>
                </c:pt>
                <c:pt idx="7082">
                  <c:v>41810.105439814804</c:v>
                </c:pt>
                <c:pt idx="7083">
                  <c:v>41810.126273148213</c:v>
                </c:pt>
                <c:pt idx="7084">
                  <c:v>41810.147106481476</c:v>
                </c:pt>
                <c:pt idx="7085">
                  <c:v>41810.167939814804</c:v>
                </c:pt>
                <c:pt idx="7086">
                  <c:v>41810.188773148213</c:v>
                </c:pt>
                <c:pt idx="7087">
                  <c:v>41810.209606481476</c:v>
                </c:pt>
                <c:pt idx="7088">
                  <c:v>41810.230439814804</c:v>
                </c:pt>
                <c:pt idx="7089">
                  <c:v>41810.251273148213</c:v>
                </c:pt>
                <c:pt idx="7090">
                  <c:v>41810.271874999999</c:v>
                </c:pt>
                <c:pt idx="7091">
                  <c:v>41810.292939814804</c:v>
                </c:pt>
                <c:pt idx="7092">
                  <c:v>41810.313773148213</c:v>
                </c:pt>
                <c:pt idx="7093">
                  <c:v>41810.334375000013</c:v>
                </c:pt>
                <c:pt idx="7094">
                  <c:v>41810.355439814812</c:v>
                </c:pt>
                <c:pt idx="7095">
                  <c:v>41810.376273148329</c:v>
                </c:pt>
                <c:pt idx="7096">
                  <c:v>41810.397106481476</c:v>
                </c:pt>
                <c:pt idx="7097">
                  <c:v>41810.417939814812</c:v>
                </c:pt>
                <c:pt idx="7098">
                  <c:v>41810.438773148213</c:v>
                </c:pt>
                <c:pt idx="7099">
                  <c:v>41810.459606481483</c:v>
                </c:pt>
                <c:pt idx="7100">
                  <c:v>41810.480439814812</c:v>
                </c:pt>
                <c:pt idx="7101">
                  <c:v>41810.501273148213</c:v>
                </c:pt>
                <c:pt idx="7102">
                  <c:v>41810.522106481476</c:v>
                </c:pt>
                <c:pt idx="7103">
                  <c:v>41810.542939814812</c:v>
                </c:pt>
                <c:pt idx="7104">
                  <c:v>41810.563773148147</c:v>
                </c:pt>
                <c:pt idx="7105">
                  <c:v>41810.584606481483</c:v>
                </c:pt>
                <c:pt idx="7106">
                  <c:v>41810.605439814804</c:v>
                </c:pt>
                <c:pt idx="7107">
                  <c:v>41810.626273148213</c:v>
                </c:pt>
                <c:pt idx="7108">
                  <c:v>41810.647106481476</c:v>
                </c:pt>
                <c:pt idx="7109">
                  <c:v>41810.667939814804</c:v>
                </c:pt>
                <c:pt idx="7110">
                  <c:v>41810.688773148213</c:v>
                </c:pt>
                <c:pt idx="7111">
                  <c:v>41810.709606481476</c:v>
                </c:pt>
                <c:pt idx="7112">
                  <c:v>41810.730439814804</c:v>
                </c:pt>
                <c:pt idx="7113">
                  <c:v>41810.751041666575</c:v>
                </c:pt>
                <c:pt idx="7114">
                  <c:v>41810.772106481476</c:v>
                </c:pt>
                <c:pt idx="7115">
                  <c:v>41810.792939814804</c:v>
                </c:pt>
                <c:pt idx="7116">
                  <c:v>41810.813773148213</c:v>
                </c:pt>
                <c:pt idx="7117">
                  <c:v>41810.834606481483</c:v>
                </c:pt>
                <c:pt idx="7118">
                  <c:v>41810.855208333342</c:v>
                </c:pt>
                <c:pt idx="7119">
                  <c:v>41810.876273148329</c:v>
                </c:pt>
                <c:pt idx="7120">
                  <c:v>41810.897106481476</c:v>
                </c:pt>
                <c:pt idx="7121">
                  <c:v>41810.917939814812</c:v>
                </c:pt>
                <c:pt idx="7122">
                  <c:v>41810.938773148213</c:v>
                </c:pt>
                <c:pt idx="7123">
                  <c:v>41810.959606481483</c:v>
                </c:pt>
                <c:pt idx="7124">
                  <c:v>41810.980439814812</c:v>
                </c:pt>
                <c:pt idx="7125">
                  <c:v>41811.001041666575</c:v>
                </c:pt>
                <c:pt idx="7126">
                  <c:v>41811.022106481476</c:v>
                </c:pt>
                <c:pt idx="7127">
                  <c:v>41811.042939814812</c:v>
                </c:pt>
                <c:pt idx="7128">
                  <c:v>41811.063773148147</c:v>
                </c:pt>
                <c:pt idx="7129">
                  <c:v>41811.084606481483</c:v>
                </c:pt>
                <c:pt idx="7130">
                  <c:v>41811.105439814804</c:v>
                </c:pt>
                <c:pt idx="7131">
                  <c:v>41811.126273148213</c:v>
                </c:pt>
                <c:pt idx="7132">
                  <c:v>41811.147106481476</c:v>
                </c:pt>
                <c:pt idx="7133">
                  <c:v>41811.167939814804</c:v>
                </c:pt>
                <c:pt idx="7134">
                  <c:v>41811.188773148213</c:v>
                </c:pt>
                <c:pt idx="7135">
                  <c:v>41811.209606481476</c:v>
                </c:pt>
                <c:pt idx="7136">
                  <c:v>41811.230439814804</c:v>
                </c:pt>
                <c:pt idx="7137">
                  <c:v>41811.251273148213</c:v>
                </c:pt>
                <c:pt idx="7138">
                  <c:v>41811.272106481476</c:v>
                </c:pt>
                <c:pt idx="7139">
                  <c:v>41811.292708333182</c:v>
                </c:pt>
                <c:pt idx="7140">
                  <c:v>41811.31354166667</c:v>
                </c:pt>
                <c:pt idx="7141">
                  <c:v>41811.334606481483</c:v>
                </c:pt>
                <c:pt idx="7142">
                  <c:v>41811.355439814812</c:v>
                </c:pt>
                <c:pt idx="7143">
                  <c:v>41811.376273148329</c:v>
                </c:pt>
                <c:pt idx="7144">
                  <c:v>41811.397106481476</c:v>
                </c:pt>
                <c:pt idx="7145">
                  <c:v>41811.417939814812</c:v>
                </c:pt>
                <c:pt idx="7146">
                  <c:v>41811.438773148213</c:v>
                </c:pt>
                <c:pt idx="7147">
                  <c:v>41811.459606481483</c:v>
                </c:pt>
                <c:pt idx="7148">
                  <c:v>41811.480439814812</c:v>
                </c:pt>
                <c:pt idx="7149">
                  <c:v>41811.501273148213</c:v>
                </c:pt>
                <c:pt idx="7150">
                  <c:v>41811.522106481476</c:v>
                </c:pt>
                <c:pt idx="7151">
                  <c:v>41811.542939814812</c:v>
                </c:pt>
                <c:pt idx="7152">
                  <c:v>41811.563773148147</c:v>
                </c:pt>
                <c:pt idx="7153">
                  <c:v>41811.584606481483</c:v>
                </c:pt>
                <c:pt idx="7154">
                  <c:v>41811.605439814804</c:v>
                </c:pt>
                <c:pt idx="7155">
                  <c:v>41811.626273148213</c:v>
                </c:pt>
                <c:pt idx="7156">
                  <c:v>41811.647106481476</c:v>
                </c:pt>
                <c:pt idx="7157">
                  <c:v>41811.667939814804</c:v>
                </c:pt>
                <c:pt idx="7158">
                  <c:v>41811.688773148213</c:v>
                </c:pt>
                <c:pt idx="7159">
                  <c:v>41811.709606481476</c:v>
                </c:pt>
                <c:pt idx="7160">
                  <c:v>41811.730439814804</c:v>
                </c:pt>
                <c:pt idx="7161">
                  <c:v>41811.751273148213</c:v>
                </c:pt>
                <c:pt idx="7162">
                  <c:v>41811.772106481476</c:v>
                </c:pt>
                <c:pt idx="7163">
                  <c:v>41811.792905092596</c:v>
                </c:pt>
                <c:pt idx="7164">
                  <c:v>41811.81354166667</c:v>
                </c:pt>
                <c:pt idx="7165">
                  <c:v>41811.834606481483</c:v>
                </c:pt>
                <c:pt idx="7166">
                  <c:v>41811.85535879642</c:v>
                </c:pt>
                <c:pt idx="7167">
                  <c:v>41811.876168981478</c:v>
                </c:pt>
                <c:pt idx="7168">
                  <c:v>41811.897002314814</c:v>
                </c:pt>
                <c:pt idx="7169">
                  <c:v>41811.917847222219</c:v>
                </c:pt>
                <c:pt idx="7170">
                  <c:v>41811.938692129632</c:v>
                </c:pt>
                <c:pt idx="7171">
                  <c:v>41811.959606481483</c:v>
                </c:pt>
                <c:pt idx="7172">
                  <c:v>41811.980439814812</c:v>
                </c:pt>
                <c:pt idx="7173">
                  <c:v>41812.001273148213</c:v>
                </c:pt>
                <c:pt idx="7174">
                  <c:v>41812.022106481476</c:v>
                </c:pt>
                <c:pt idx="7175">
                  <c:v>41812.042939814812</c:v>
                </c:pt>
                <c:pt idx="7176">
                  <c:v>41812.063773148147</c:v>
                </c:pt>
                <c:pt idx="7177">
                  <c:v>41812.084606481483</c:v>
                </c:pt>
                <c:pt idx="7178">
                  <c:v>41812.105439814804</c:v>
                </c:pt>
                <c:pt idx="7179">
                  <c:v>41812.126273148213</c:v>
                </c:pt>
                <c:pt idx="7180">
                  <c:v>41812.147106481476</c:v>
                </c:pt>
                <c:pt idx="7181">
                  <c:v>41812.167939814804</c:v>
                </c:pt>
                <c:pt idx="7182">
                  <c:v>41812.188773148213</c:v>
                </c:pt>
                <c:pt idx="7183">
                  <c:v>41812.209606481476</c:v>
                </c:pt>
                <c:pt idx="7184">
                  <c:v>41812.230439814804</c:v>
                </c:pt>
                <c:pt idx="7185">
                  <c:v>41812.251273148213</c:v>
                </c:pt>
                <c:pt idx="7186">
                  <c:v>41812.271874999999</c:v>
                </c:pt>
                <c:pt idx="7187">
                  <c:v>41812.292708333182</c:v>
                </c:pt>
                <c:pt idx="7188">
                  <c:v>41812.31354166667</c:v>
                </c:pt>
                <c:pt idx="7189">
                  <c:v>41812.334606481483</c:v>
                </c:pt>
                <c:pt idx="7190">
                  <c:v>41812.355439814812</c:v>
                </c:pt>
                <c:pt idx="7191">
                  <c:v>41812.376273148329</c:v>
                </c:pt>
                <c:pt idx="7192">
                  <c:v>41812.397106481476</c:v>
                </c:pt>
                <c:pt idx="7193">
                  <c:v>41812.417939814812</c:v>
                </c:pt>
                <c:pt idx="7194">
                  <c:v>41812.438773148213</c:v>
                </c:pt>
                <c:pt idx="7195">
                  <c:v>41812.459606481483</c:v>
                </c:pt>
                <c:pt idx="7196">
                  <c:v>41812.480439814812</c:v>
                </c:pt>
                <c:pt idx="7197">
                  <c:v>41812.501273148213</c:v>
                </c:pt>
                <c:pt idx="7198">
                  <c:v>41812.522106481476</c:v>
                </c:pt>
                <c:pt idx="7199">
                  <c:v>41812.542939814812</c:v>
                </c:pt>
                <c:pt idx="7200">
                  <c:v>41812.563773148147</c:v>
                </c:pt>
                <c:pt idx="7201">
                  <c:v>41812.584606481483</c:v>
                </c:pt>
                <c:pt idx="7202">
                  <c:v>41812.605347222205</c:v>
                </c:pt>
                <c:pt idx="7203">
                  <c:v>41812.626273148213</c:v>
                </c:pt>
                <c:pt idx="7204">
                  <c:v>41812.647106481476</c:v>
                </c:pt>
                <c:pt idx="7205">
                  <c:v>41812.667800925927</c:v>
                </c:pt>
                <c:pt idx="7206">
                  <c:v>41812.688773148213</c:v>
                </c:pt>
                <c:pt idx="7207">
                  <c:v>41812.709606481476</c:v>
                </c:pt>
                <c:pt idx="7208">
                  <c:v>41812.730439814804</c:v>
                </c:pt>
                <c:pt idx="7209">
                  <c:v>41812.751273148213</c:v>
                </c:pt>
                <c:pt idx="7210">
                  <c:v>41812.772106481476</c:v>
                </c:pt>
                <c:pt idx="7211">
                  <c:v>41812.792939814804</c:v>
                </c:pt>
                <c:pt idx="7212">
                  <c:v>41812.813773148213</c:v>
                </c:pt>
                <c:pt idx="7213">
                  <c:v>41812.834606481483</c:v>
                </c:pt>
                <c:pt idx="7214">
                  <c:v>41812.855439814812</c:v>
                </c:pt>
                <c:pt idx="7215">
                  <c:v>41812.876273148329</c:v>
                </c:pt>
                <c:pt idx="7216">
                  <c:v>41812.897106481476</c:v>
                </c:pt>
                <c:pt idx="7217">
                  <c:v>41812.917939814812</c:v>
                </c:pt>
                <c:pt idx="7218">
                  <c:v>41812.938773148213</c:v>
                </c:pt>
                <c:pt idx="7219">
                  <c:v>41812.959606481483</c:v>
                </c:pt>
                <c:pt idx="7220">
                  <c:v>41812.980439814812</c:v>
                </c:pt>
                <c:pt idx="7221">
                  <c:v>41813.001273148213</c:v>
                </c:pt>
                <c:pt idx="7222">
                  <c:v>41813.022106481476</c:v>
                </c:pt>
                <c:pt idx="7223">
                  <c:v>41813.042939814812</c:v>
                </c:pt>
                <c:pt idx="7224">
                  <c:v>41813.063773148147</c:v>
                </c:pt>
                <c:pt idx="7225">
                  <c:v>41813.084606481483</c:v>
                </c:pt>
                <c:pt idx="7226">
                  <c:v>41813.105439814804</c:v>
                </c:pt>
                <c:pt idx="7227">
                  <c:v>41813.126273148213</c:v>
                </c:pt>
                <c:pt idx="7228">
                  <c:v>41813.147106481476</c:v>
                </c:pt>
                <c:pt idx="7229">
                  <c:v>41813.167939814804</c:v>
                </c:pt>
                <c:pt idx="7230">
                  <c:v>41813.188773148213</c:v>
                </c:pt>
                <c:pt idx="7231">
                  <c:v>41813.209432870324</c:v>
                </c:pt>
                <c:pt idx="7232">
                  <c:v>41813.230439814804</c:v>
                </c:pt>
                <c:pt idx="7233">
                  <c:v>41813.251273148213</c:v>
                </c:pt>
                <c:pt idx="7234">
                  <c:v>41813.272106481476</c:v>
                </c:pt>
                <c:pt idx="7235">
                  <c:v>41813.292939814804</c:v>
                </c:pt>
                <c:pt idx="7236">
                  <c:v>41813.31354166667</c:v>
                </c:pt>
                <c:pt idx="7237">
                  <c:v>41813.334606481483</c:v>
                </c:pt>
                <c:pt idx="7238">
                  <c:v>41813.355439814812</c:v>
                </c:pt>
                <c:pt idx="7239">
                  <c:v>41813.376273148329</c:v>
                </c:pt>
                <c:pt idx="7240">
                  <c:v>41813.397106481476</c:v>
                </c:pt>
                <c:pt idx="7241">
                  <c:v>41813.417939814812</c:v>
                </c:pt>
                <c:pt idx="7242">
                  <c:v>41813.43854166667</c:v>
                </c:pt>
                <c:pt idx="7243">
                  <c:v>41813.459606481483</c:v>
                </c:pt>
                <c:pt idx="7244">
                  <c:v>41813.480439814812</c:v>
                </c:pt>
                <c:pt idx="7245">
                  <c:v>41813.501273148213</c:v>
                </c:pt>
                <c:pt idx="7246">
                  <c:v>41813.522106481476</c:v>
                </c:pt>
                <c:pt idx="7247">
                  <c:v>41813.542939814812</c:v>
                </c:pt>
                <c:pt idx="7248">
                  <c:v>41813.563773148147</c:v>
                </c:pt>
                <c:pt idx="7249">
                  <c:v>41813.584606481483</c:v>
                </c:pt>
                <c:pt idx="7250">
                  <c:v>41813.605439814804</c:v>
                </c:pt>
                <c:pt idx="7251">
                  <c:v>41813.626041666575</c:v>
                </c:pt>
                <c:pt idx="7252">
                  <c:v>41813.647106481476</c:v>
                </c:pt>
                <c:pt idx="7253">
                  <c:v>41813.667708333182</c:v>
                </c:pt>
                <c:pt idx="7254">
                  <c:v>41813.68854166667</c:v>
                </c:pt>
                <c:pt idx="7255">
                  <c:v>41813.709606481476</c:v>
                </c:pt>
                <c:pt idx="7256">
                  <c:v>41813.730439814804</c:v>
                </c:pt>
                <c:pt idx="7257">
                  <c:v>41813.751273148213</c:v>
                </c:pt>
                <c:pt idx="7258">
                  <c:v>41813.772106481476</c:v>
                </c:pt>
                <c:pt idx="7259">
                  <c:v>41813.792939814804</c:v>
                </c:pt>
                <c:pt idx="7260">
                  <c:v>41813.813773148213</c:v>
                </c:pt>
                <c:pt idx="7261">
                  <c:v>41813.834606481483</c:v>
                </c:pt>
                <c:pt idx="7262">
                  <c:v>41813.855439814812</c:v>
                </c:pt>
                <c:pt idx="7263">
                  <c:v>41813.876273148329</c:v>
                </c:pt>
                <c:pt idx="7264">
                  <c:v>41813.897106481476</c:v>
                </c:pt>
                <c:pt idx="7265">
                  <c:v>41813.917939814812</c:v>
                </c:pt>
                <c:pt idx="7266">
                  <c:v>41813.938773148213</c:v>
                </c:pt>
                <c:pt idx="7267">
                  <c:v>41813.959606481483</c:v>
                </c:pt>
                <c:pt idx="7268">
                  <c:v>41813.980439814812</c:v>
                </c:pt>
                <c:pt idx="7269">
                  <c:v>41814.001273148213</c:v>
                </c:pt>
                <c:pt idx="7270">
                  <c:v>41814.022106481476</c:v>
                </c:pt>
                <c:pt idx="7271">
                  <c:v>41814.042939814812</c:v>
                </c:pt>
                <c:pt idx="7272">
                  <c:v>41814.063773148147</c:v>
                </c:pt>
                <c:pt idx="7273">
                  <c:v>41814.084606481483</c:v>
                </c:pt>
                <c:pt idx="7274">
                  <c:v>41814.105439814804</c:v>
                </c:pt>
                <c:pt idx="7275">
                  <c:v>41814.126273148213</c:v>
                </c:pt>
                <c:pt idx="7276">
                  <c:v>41814.147106481476</c:v>
                </c:pt>
                <c:pt idx="7277">
                  <c:v>41814.167939814804</c:v>
                </c:pt>
                <c:pt idx="7278">
                  <c:v>41814.188773148213</c:v>
                </c:pt>
                <c:pt idx="7279">
                  <c:v>41814.209606481476</c:v>
                </c:pt>
                <c:pt idx="7280">
                  <c:v>41814.230208333334</c:v>
                </c:pt>
                <c:pt idx="7281">
                  <c:v>41814.251273148213</c:v>
                </c:pt>
                <c:pt idx="7282">
                  <c:v>41814.272106481476</c:v>
                </c:pt>
                <c:pt idx="7283">
                  <c:v>41814.292939814804</c:v>
                </c:pt>
                <c:pt idx="7284">
                  <c:v>41814.313773148213</c:v>
                </c:pt>
                <c:pt idx="7285">
                  <c:v>41814.334606481483</c:v>
                </c:pt>
                <c:pt idx="7286">
                  <c:v>41814.355439814812</c:v>
                </c:pt>
                <c:pt idx="7287">
                  <c:v>41814.376250000103</c:v>
                </c:pt>
                <c:pt idx="7288">
                  <c:v>41814.396875000013</c:v>
                </c:pt>
                <c:pt idx="7289">
                  <c:v>41814.417939814812</c:v>
                </c:pt>
                <c:pt idx="7290">
                  <c:v>41814.438773148213</c:v>
                </c:pt>
                <c:pt idx="7291">
                  <c:v>41814.459606481483</c:v>
                </c:pt>
                <c:pt idx="7292">
                  <c:v>41814.480439814812</c:v>
                </c:pt>
                <c:pt idx="7293">
                  <c:v>41814.501041666575</c:v>
                </c:pt>
                <c:pt idx="7294">
                  <c:v>41814.521874999999</c:v>
                </c:pt>
                <c:pt idx="7295">
                  <c:v>41814.542939814812</c:v>
                </c:pt>
                <c:pt idx="7296">
                  <c:v>41814.563773148147</c:v>
                </c:pt>
                <c:pt idx="7297">
                  <c:v>41814.584606481483</c:v>
                </c:pt>
                <c:pt idx="7298">
                  <c:v>41814.605439814804</c:v>
                </c:pt>
                <c:pt idx="7299">
                  <c:v>41814.626273148213</c:v>
                </c:pt>
                <c:pt idx="7300">
                  <c:v>41814.647106481476</c:v>
                </c:pt>
                <c:pt idx="7301">
                  <c:v>41814.668506944443</c:v>
                </c:pt>
                <c:pt idx="7302">
                  <c:v>41814.688773148213</c:v>
                </c:pt>
                <c:pt idx="7303">
                  <c:v>41814.709606481476</c:v>
                </c:pt>
                <c:pt idx="7304">
                  <c:v>41814.730439814804</c:v>
                </c:pt>
                <c:pt idx="7305">
                  <c:v>41814.751273148213</c:v>
                </c:pt>
                <c:pt idx="7306">
                  <c:v>41814.772106481476</c:v>
                </c:pt>
                <c:pt idx="7307">
                  <c:v>41814.792939814804</c:v>
                </c:pt>
                <c:pt idx="7308">
                  <c:v>41814.813773148213</c:v>
                </c:pt>
                <c:pt idx="7309">
                  <c:v>41814.834606481483</c:v>
                </c:pt>
                <c:pt idx="7310">
                  <c:v>41814.855439814812</c:v>
                </c:pt>
                <c:pt idx="7311">
                  <c:v>41814.876273148329</c:v>
                </c:pt>
                <c:pt idx="7312">
                  <c:v>41814.897106481476</c:v>
                </c:pt>
                <c:pt idx="7313">
                  <c:v>41814.917939814812</c:v>
                </c:pt>
                <c:pt idx="7314">
                  <c:v>41814.938773148213</c:v>
                </c:pt>
                <c:pt idx="7315">
                  <c:v>41814.959606481483</c:v>
                </c:pt>
                <c:pt idx="7316">
                  <c:v>41814.980439814812</c:v>
                </c:pt>
                <c:pt idx="7317">
                  <c:v>41815.001273148213</c:v>
                </c:pt>
                <c:pt idx="7318">
                  <c:v>41815.022106481476</c:v>
                </c:pt>
                <c:pt idx="7319">
                  <c:v>41815.042939814812</c:v>
                </c:pt>
                <c:pt idx="7320">
                  <c:v>41815.063773148147</c:v>
                </c:pt>
                <c:pt idx="7321">
                  <c:v>41815.084606481483</c:v>
                </c:pt>
                <c:pt idx="7322">
                  <c:v>41815.105439814804</c:v>
                </c:pt>
                <c:pt idx="7323">
                  <c:v>41815.126273148213</c:v>
                </c:pt>
                <c:pt idx="7324">
                  <c:v>41815.147106481476</c:v>
                </c:pt>
                <c:pt idx="7325">
                  <c:v>41815.167939814804</c:v>
                </c:pt>
                <c:pt idx="7326">
                  <c:v>41815.188773148213</c:v>
                </c:pt>
                <c:pt idx="7327">
                  <c:v>41815.209606481476</c:v>
                </c:pt>
                <c:pt idx="7328">
                  <c:v>41815.230208333334</c:v>
                </c:pt>
                <c:pt idx="7329">
                  <c:v>41815.251273148213</c:v>
                </c:pt>
                <c:pt idx="7330">
                  <c:v>41815.271874999999</c:v>
                </c:pt>
                <c:pt idx="7331">
                  <c:v>41815.292708333182</c:v>
                </c:pt>
                <c:pt idx="7332">
                  <c:v>41815.313773148213</c:v>
                </c:pt>
                <c:pt idx="7333">
                  <c:v>41815.334606481483</c:v>
                </c:pt>
                <c:pt idx="7334">
                  <c:v>41815.355439814812</c:v>
                </c:pt>
                <c:pt idx="7335">
                  <c:v>41815.376273148329</c:v>
                </c:pt>
                <c:pt idx="7336">
                  <c:v>41815.397106481476</c:v>
                </c:pt>
                <c:pt idx="7337">
                  <c:v>41815.417939814812</c:v>
                </c:pt>
                <c:pt idx="7338">
                  <c:v>41815.438773148213</c:v>
                </c:pt>
                <c:pt idx="7339">
                  <c:v>41815.459375000013</c:v>
                </c:pt>
                <c:pt idx="7340">
                  <c:v>41815.480208333342</c:v>
                </c:pt>
                <c:pt idx="7341">
                  <c:v>41815.501273148213</c:v>
                </c:pt>
                <c:pt idx="7342">
                  <c:v>41815.521874999999</c:v>
                </c:pt>
                <c:pt idx="7343">
                  <c:v>41815.542939814812</c:v>
                </c:pt>
                <c:pt idx="7344">
                  <c:v>41815.563541666575</c:v>
                </c:pt>
                <c:pt idx="7345">
                  <c:v>41815.584606481483</c:v>
                </c:pt>
                <c:pt idx="7346">
                  <c:v>41815.605439814804</c:v>
                </c:pt>
                <c:pt idx="7347">
                  <c:v>41815.626273148213</c:v>
                </c:pt>
                <c:pt idx="7348">
                  <c:v>41815.647106481476</c:v>
                </c:pt>
                <c:pt idx="7349">
                  <c:v>41815.667939814804</c:v>
                </c:pt>
                <c:pt idx="7350">
                  <c:v>41815.688773148213</c:v>
                </c:pt>
                <c:pt idx="7351">
                  <c:v>41815.709606481476</c:v>
                </c:pt>
                <c:pt idx="7352">
                  <c:v>41815.730439814804</c:v>
                </c:pt>
                <c:pt idx="7353">
                  <c:v>41815.751273148213</c:v>
                </c:pt>
                <c:pt idx="7354">
                  <c:v>41815.772106481476</c:v>
                </c:pt>
                <c:pt idx="7355">
                  <c:v>41815.792939814804</c:v>
                </c:pt>
                <c:pt idx="7356">
                  <c:v>41815.813773148213</c:v>
                </c:pt>
                <c:pt idx="7357">
                  <c:v>41815.834606481483</c:v>
                </c:pt>
                <c:pt idx="7358">
                  <c:v>41815.855439814812</c:v>
                </c:pt>
                <c:pt idx="7359">
                  <c:v>41815.876273148329</c:v>
                </c:pt>
                <c:pt idx="7360">
                  <c:v>41815.897106481476</c:v>
                </c:pt>
                <c:pt idx="7361">
                  <c:v>41815.917939814812</c:v>
                </c:pt>
                <c:pt idx="7362">
                  <c:v>41815.938773148213</c:v>
                </c:pt>
                <c:pt idx="7363">
                  <c:v>41815.959606481483</c:v>
                </c:pt>
                <c:pt idx="7364">
                  <c:v>41815.980439814812</c:v>
                </c:pt>
                <c:pt idx="7365">
                  <c:v>41816.001273148213</c:v>
                </c:pt>
                <c:pt idx="7366">
                  <c:v>41816.022905092592</c:v>
                </c:pt>
                <c:pt idx="7367">
                  <c:v>41816.042939814812</c:v>
                </c:pt>
                <c:pt idx="7368">
                  <c:v>41816.063773148147</c:v>
                </c:pt>
                <c:pt idx="7369">
                  <c:v>41816.084606481483</c:v>
                </c:pt>
                <c:pt idx="7370">
                  <c:v>41816.105439814804</c:v>
                </c:pt>
                <c:pt idx="7371">
                  <c:v>41816.126273148213</c:v>
                </c:pt>
                <c:pt idx="7372">
                  <c:v>41816.147106481476</c:v>
                </c:pt>
                <c:pt idx="7373">
                  <c:v>41816.167939814804</c:v>
                </c:pt>
                <c:pt idx="7374">
                  <c:v>41816.188773148213</c:v>
                </c:pt>
                <c:pt idx="7375">
                  <c:v>41816.209606481476</c:v>
                </c:pt>
                <c:pt idx="7376">
                  <c:v>41816.230439814804</c:v>
                </c:pt>
                <c:pt idx="7377">
                  <c:v>41816.251273148213</c:v>
                </c:pt>
                <c:pt idx="7378">
                  <c:v>41816.271886574075</c:v>
                </c:pt>
                <c:pt idx="7379">
                  <c:v>41816.292939814804</c:v>
                </c:pt>
                <c:pt idx="7380">
                  <c:v>41816.313773148213</c:v>
                </c:pt>
                <c:pt idx="7381">
                  <c:v>41816.334375000013</c:v>
                </c:pt>
                <c:pt idx="7382">
                  <c:v>41816.355439814812</c:v>
                </c:pt>
                <c:pt idx="7383">
                  <c:v>41816.376273148329</c:v>
                </c:pt>
                <c:pt idx="7384">
                  <c:v>41816.397106481476</c:v>
                </c:pt>
                <c:pt idx="7385">
                  <c:v>41816.417939814812</c:v>
                </c:pt>
              </c:numCache>
            </c:numRef>
          </c:cat>
          <c:val>
            <c:numRef>
              <c:f>E02013A!$G$2:$G$7387</c:f>
              <c:numCache>
                <c:formatCode>General</c:formatCode>
                <c:ptCount val="7386"/>
                <c:pt idx="0">
                  <c:v>0.95000000000000062</c:v>
                </c:pt>
                <c:pt idx="1">
                  <c:v>1.0900000000000001</c:v>
                </c:pt>
                <c:pt idx="2">
                  <c:v>0.93</c:v>
                </c:pt>
                <c:pt idx="3">
                  <c:v>0.94000000000000061</c:v>
                </c:pt>
                <c:pt idx="4">
                  <c:v>0.93</c:v>
                </c:pt>
                <c:pt idx="5">
                  <c:v>1.1100000000000001</c:v>
                </c:pt>
                <c:pt idx="6">
                  <c:v>1.0900000000000001</c:v>
                </c:pt>
                <c:pt idx="7">
                  <c:v>1</c:v>
                </c:pt>
                <c:pt idx="8">
                  <c:v>0.92</c:v>
                </c:pt>
                <c:pt idx="9">
                  <c:v>0.9700000000000002</c:v>
                </c:pt>
                <c:pt idx="10">
                  <c:v>0.91</c:v>
                </c:pt>
                <c:pt idx="11">
                  <c:v>1.06</c:v>
                </c:pt>
                <c:pt idx="12">
                  <c:v>1.1499999999999968</c:v>
                </c:pt>
                <c:pt idx="13">
                  <c:v>0.84000000000000064</c:v>
                </c:pt>
                <c:pt idx="14">
                  <c:v>0.87000000000000144</c:v>
                </c:pt>
                <c:pt idx="15">
                  <c:v>0.81</c:v>
                </c:pt>
                <c:pt idx="16">
                  <c:v>1.1700000000000021</c:v>
                </c:pt>
                <c:pt idx="17">
                  <c:v>0.92</c:v>
                </c:pt>
                <c:pt idx="18">
                  <c:v>0.85000000000000064</c:v>
                </c:pt>
                <c:pt idx="19">
                  <c:v>1.04</c:v>
                </c:pt>
                <c:pt idx="20">
                  <c:v>0.8</c:v>
                </c:pt>
                <c:pt idx="21">
                  <c:v>0.86000000000000065</c:v>
                </c:pt>
                <c:pt idx="22">
                  <c:v>1.0900000000000001</c:v>
                </c:pt>
                <c:pt idx="23">
                  <c:v>1.1000000000000001</c:v>
                </c:pt>
                <c:pt idx="24">
                  <c:v>1.03</c:v>
                </c:pt>
                <c:pt idx="25">
                  <c:v>0.9</c:v>
                </c:pt>
                <c:pt idx="26">
                  <c:v>0.9700000000000002</c:v>
                </c:pt>
                <c:pt idx="27">
                  <c:v>0.88000000000000134</c:v>
                </c:pt>
                <c:pt idx="28">
                  <c:v>0.95000000000000062</c:v>
                </c:pt>
                <c:pt idx="29">
                  <c:v>0.85000000000000064</c:v>
                </c:pt>
                <c:pt idx="30">
                  <c:v>0.81</c:v>
                </c:pt>
                <c:pt idx="31">
                  <c:v>0.86000000000000065</c:v>
                </c:pt>
                <c:pt idx="32">
                  <c:v>0.87000000000000144</c:v>
                </c:pt>
                <c:pt idx="33">
                  <c:v>0.91</c:v>
                </c:pt>
                <c:pt idx="34">
                  <c:v>1.03</c:v>
                </c:pt>
                <c:pt idx="35">
                  <c:v>0.85000000000000064</c:v>
                </c:pt>
                <c:pt idx="36">
                  <c:v>0.89000000000000135</c:v>
                </c:pt>
                <c:pt idx="37">
                  <c:v>0.85000000000000064</c:v>
                </c:pt>
                <c:pt idx="38">
                  <c:v>0.81</c:v>
                </c:pt>
                <c:pt idx="39">
                  <c:v>0.93</c:v>
                </c:pt>
                <c:pt idx="40">
                  <c:v>0.88000000000000134</c:v>
                </c:pt>
                <c:pt idx="41">
                  <c:v>1.01</c:v>
                </c:pt>
                <c:pt idx="42">
                  <c:v>1.03</c:v>
                </c:pt>
                <c:pt idx="43">
                  <c:v>0.96000000000000063</c:v>
                </c:pt>
                <c:pt idx="44">
                  <c:v>1</c:v>
                </c:pt>
                <c:pt idx="45">
                  <c:v>0.94000000000000061</c:v>
                </c:pt>
                <c:pt idx="46">
                  <c:v>0.91</c:v>
                </c:pt>
                <c:pt idx="47">
                  <c:v>0.94000000000000061</c:v>
                </c:pt>
                <c:pt idx="48">
                  <c:v>0.99</c:v>
                </c:pt>
                <c:pt idx="49">
                  <c:v>0.88000000000000134</c:v>
                </c:pt>
                <c:pt idx="50">
                  <c:v>0.91</c:v>
                </c:pt>
                <c:pt idx="51">
                  <c:v>0.99</c:v>
                </c:pt>
                <c:pt idx="52">
                  <c:v>0.95000000000000062</c:v>
                </c:pt>
                <c:pt idx="53">
                  <c:v>0.9</c:v>
                </c:pt>
                <c:pt idx="54">
                  <c:v>0.95000000000000062</c:v>
                </c:pt>
                <c:pt idx="55">
                  <c:v>0.9700000000000002</c:v>
                </c:pt>
                <c:pt idx="56">
                  <c:v>1.01</c:v>
                </c:pt>
                <c:pt idx="57">
                  <c:v>0.87000000000000144</c:v>
                </c:pt>
                <c:pt idx="58">
                  <c:v>0.83000000000000063</c:v>
                </c:pt>
                <c:pt idx="59">
                  <c:v>0.91</c:v>
                </c:pt>
                <c:pt idx="60">
                  <c:v>0.85000000000000064</c:v>
                </c:pt>
                <c:pt idx="61">
                  <c:v>0.84000000000000064</c:v>
                </c:pt>
                <c:pt idx="62">
                  <c:v>0.82000000000000062</c:v>
                </c:pt>
                <c:pt idx="63">
                  <c:v>0.89000000000000135</c:v>
                </c:pt>
                <c:pt idx="64">
                  <c:v>0.81</c:v>
                </c:pt>
                <c:pt idx="65">
                  <c:v>0.87000000000000144</c:v>
                </c:pt>
                <c:pt idx="66">
                  <c:v>0.87000000000000144</c:v>
                </c:pt>
                <c:pt idx="67">
                  <c:v>0.86000000000000065</c:v>
                </c:pt>
                <c:pt idx="68">
                  <c:v>0.83000000000000063</c:v>
                </c:pt>
                <c:pt idx="69">
                  <c:v>0.84000000000000064</c:v>
                </c:pt>
                <c:pt idx="70">
                  <c:v>0.83000000000000063</c:v>
                </c:pt>
                <c:pt idx="71">
                  <c:v>0.84000000000000064</c:v>
                </c:pt>
                <c:pt idx="72">
                  <c:v>0.91</c:v>
                </c:pt>
                <c:pt idx="73">
                  <c:v>0.85000000000000064</c:v>
                </c:pt>
                <c:pt idx="74">
                  <c:v>0.91</c:v>
                </c:pt>
                <c:pt idx="75">
                  <c:v>0.8</c:v>
                </c:pt>
                <c:pt idx="76">
                  <c:v>0.88000000000000134</c:v>
                </c:pt>
                <c:pt idx="77">
                  <c:v>0.82000000000000062</c:v>
                </c:pt>
                <c:pt idx="78">
                  <c:v>0.89000000000000135</c:v>
                </c:pt>
                <c:pt idx="79">
                  <c:v>0.91</c:v>
                </c:pt>
                <c:pt idx="80">
                  <c:v>0.92</c:v>
                </c:pt>
                <c:pt idx="81">
                  <c:v>0.87000000000000144</c:v>
                </c:pt>
                <c:pt idx="82">
                  <c:v>0.84000000000000064</c:v>
                </c:pt>
                <c:pt idx="83">
                  <c:v>0.9</c:v>
                </c:pt>
                <c:pt idx="84">
                  <c:v>0.87000000000000144</c:v>
                </c:pt>
                <c:pt idx="85">
                  <c:v>0.83000000000000063</c:v>
                </c:pt>
                <c:pt idx="86">
                  <c:v>0.84000000000000064</c:v>
                </c:pt>
                <c:pt idx="87">
                  <c:v>0.86000000000000065</c:v>
                </c:pt>
                <c:pt idx="88">
                  <c:v>0.81</c:v>
                </c:pt>
                <c:pt idx="89">
                  <c:v>0.95000000000000062</c:v>
                </c:pt>
                <c:pt idx="90">
                  <c:v>1.03</c:v>
                </c:pt>
                <c:pt idx="91">
                  <c:v>1.04</c:v>
                </c:pt>
                <c:pt idx="92">
                  <c:v>0.99</c:v>
                </c:pt>
                <c:pt idx="93">
                  <c:v>0.93</c:v>
                </c:pt>
                <c:pt idx="94">
                  <c:v>0.98</c:v>
                </c:pt>
                <c:pt idx="95">
                  <c:v>0.9700000000000002</c:v>
                </c:pt>
                <c:pt idx="96">
                  <c:v>0.96000000000000063</c:v>
                </c:pt>
                <c:pt idx="97">
                  <c:v>1.06</c:v>
                </c:pt>
                <c:pt idx="98">
                  <c:v>1.04</c:v>
                </c:pt>
                <c:pt idx="99">
                  <c:v>0.99</c:v>
                </c:pt>
                <c:pt idx="100">
                  <c:v>0.9700000000000002</c:v>
                </c:pt>
                <c:pt idx="101">
                  <c:v>0.94000000000000061</c:v>
                </c:pt>
                <c:pt idx="102">
                  <c:v>0.9700000000000002</c:v>
                </c:pt>
                <c:pt idx="103">
                  <c:v>1.01</c:v>
                </c:pt>
                <c:pt idx="104">
                  <c:v>0.89000000000000135</c:v>
                </c:pt>
                <c:pt idx="105">
                  <c:v>0.93</c:v>
                </c:pt>
                <c:pt idx="106">
                  <c:v>0.9700000000000002</c:v>
                </c:pt>
                <c:pt idx="107">
                  <c:v>0.88000000000000134</c:v>
                </c:pt>
                <c:pt idx="108">
                  <c:v>0.86000000000000065</c:v>
                </c:pt>
                <c:pt idx="109">
                  <c:v>0.84000000000000064</c:v>
                </c:pt>
                <c:pt idx="110">
                  <c:v>0.87000000000000144</c:v>
                </c:pt>
                <c:pt idx="111">
                  <c:v>0.83000000000000063</c:v>
                </c:pt>
                <c:pt idx="112">
                  <c:v>0.84000000000000064</c:v>
                </c:pt>
                <c:pt idx="113">
                  <c:v>0.98</c:v>
                </c:pt>
                <c:pt idx="114">
                  <c:v>0.87000000000000144</c:v>
                </c:pt>
                <c:pt idx="115">
                  <c:v>0.84000000000000064</c:v>
                </c:pt>
                <c:pt idx="116">
                  <c:v>0.91</c:v>
                </c:pt>
                <c:pt idx="117">
                  <c:v>0.85000000000000064</c:v>
                </c:pt>
                <c:pt idx="118">
                  <c:v>0.8</c:v>
                </c:pt>
                <c:pt idx="119">
                  <c:v>1.1299999999999968</c:v>
                </c:pt>
                <c:pt idx="120">
                  <c:v>0.91</c:v>
                </c:pt>
                <c:pt idx="121">
                  <c:v>0.9</c:v>
                </c:pt>
                <c:pt idx="122">
                  <c:v>0.85000000000000064</c:v>
                </c:pt>
                <c:pt idx="123">
                  <c:v>0.86000000000000065</c:v>
                </c:pt>
                <c:pt idx="124">
                  <c:v>0.86000000000000065</c:v>
                </c:pt>
                <c:pt idx="125">
                  <c:v>0.88000000000000134</c:v>
                </c:pt>
                <c:pt idx="126">
                  <c:v>0.89000000000000135</c:v>
                </c:pt>
                <c:pt idx="127">
                  <c:v>0.91</c:v>
                </c:pt>
                <c:pt idx="128">
                  <c:v>0.9</c:v>
                </c:pt>
                <c:pt idx="129">
                  <c:v>0.91</c:v>
                </c:pt>
                <c:pt idx="130">
                  <c:v>0.83000000000000063</c:v>
                </c:pt>
                <c:pt idx="131">
                  <c:v>0.89000000000000135</c:v>
                </c:pt>
                <c:pt idx="132">
                  <c:v>0.82000000000000062</c:v>
                </c:pt>
                <c:pt idx="133">
                  <c:v>0.9</c:v>
                </c:pt>
                <c:pt idx="134">
                  <c:v>1.04</c:v>
                </c:pt>
                <c:pt idx="135">
                  <c:v>0.86000000000000065</c:v>
                </c:pt>
                <c:pt idx="136">
                  <c:v>0.88000000000000134</c:v>
                </c:pt>
                <c:pt idx="137">
                  <c:v>1.05</c:v>
                </c:pt>
                <c:pt idx="138">
                  <c:v>0.95000000000000062</c:v>
                </c:pt>
                <c:pt idx="139">
                  <c:v>1.07</c:v>
                </c:pt>
                <c:pt idx="140">
                  <c:v>1.01</c:v>
                </c:pt>
                <c:pt idx="141">
                  <c:v>0.91</c:v>
                </c:pt>
                <c:pt idx="142">
                  <c:v>1.04</c:v>
                </c:pt>
                <c:pt idx="143">
                  <c:v>0.94000000000000061</c:v>
                </c:pt>
                <c:pt idx="144">
                  <c:v>0.93</c:v>
                </c:pt>
                <c:pt idx="145">
                  <c:v>1.1100000000000001</c:v>
                </c:pt>
                <c:pt idx="146">
                  <c:v>0.91</c:v>
                </c:pt>
                <c:pt idx="147">
                  <c:v>0.83000000000000063</c:v>
                </c:pt>
                <c:pt idx="148">
                  <c:v>0.95000000000000062</c:v>
                </c:pt>
                <c:pt idx="149">
                  <c:v>1.02</c:v>
                </c:pt>
                <c:pt idx="150">
                  <c:v>1</c:v>
                </c:pt>
                <c:pt idx="151">
                  <c:v>0.9700000000000002</c:v>
                </c:pt>
                <c:pt idx="152">
                  <c:v>0.93</c:v>
                </c:pt>
                <c:pt idx="153">
                  <c:v>0.85000000000000064</c:v>
                </c:pt>
                <c:pt idx="154">
                  <c:v>0.87000000000000144</c:v>
                </c:pt>
                <c:pt idx="155">
                  <c:v>0.84000000000000064</c:v>
                </c:pt>
                <c:pt idx="156">
                  <c:v>0.93</c:v>
                </c:pt>
                <c:pt idx="157">
                  <c:v>0.85000000000000064</c:v>
                </c:pt>
                <c:pt idx="158">
                  <c:v>0.88000000000000134</c:v>
                </c:pt>
                <c:pt idx="159">
                  <c:v>0.83000000000000063</c:v>
                </c:pt>
                <c:pt idx="160">
                  <c:v>0.86000000000000065</c:v>
                </c:pt>
                <c:pt idx="161">
                  <c:v>0.82000000000000062</c:v>
                </c:pt>
                <c:pt idx="162">
                  <c:v>0.85000000000000064</c:v>
                </c:pt>
                <c:pt idx="163">
                  <c:v>0.89000000000000135</c:v>
                </c:pt>
                <c:pt idx="164">
                  <c:v>0.84000000000000064</c:v>
                </c:pt>
                <c:pt idx="165">
                  <c:v>0.86000000000000065</c:v>
                </c:pt>
                <c:pt idx="166">
                  <c:v>0.84000000000000064</c:v>
                </c:pt>
                <c:pt idx="167">
                  <c:v>0.87000000000000144</c:v>
                </c:pt>
                <c:pt idx="168">
                  <c:v>0.91</c:v>
                </c:pt>
                <c:pt idx="169">
                  <c:v>0.9</c:v>
                </c:pt>
                <c:pt idx="170">
                  <c:v>0.91</c:v>
                </c:pt>
                <c:pt idx="171">
                  <c:v>0.87000000000000144</c:v>
                </c:pt>
                <c:pt idx="172">
                  <c:v>0.94000000000000061</c:v>
                </c:pt>
                <c:pt idx="173">
                  <c:v>0.91</c:v>
                </c:pt>
                <c:pt idx="174">
                  <c:v>0.84000000000000064</c:v>
                </c:pt>
                <c:pt idx="175">
                  <c:v>0.87000000000000144</c:v>
                </c:pt>
                <c:pt idx="176">
                  <c:v>0.89000000000000135</c:v>
                </c:pt>
                <c:pt idx="177">
                  <c:v>0.88000000000000134</c:v>
                </c:pt>
                <c:pt idx="178">
                  <c:v>0.86000000000000065</c:v>
                </c:pt>
                <c:pt idx="179">
                  <c:v>0.84000000000000064</c:v>
                </c:pt>
                <c:pt idx="180">
                  <c:v>0.86000000000000065</c:v>
                </c:pt>
                <c:pt idx="181">
                  <c:v>0.88000000000000134</c:v>
                </c:pt>
                <c:pt idx="182">
                  <c:v>0.78</c:v>
                </c:pt>
                <c:pt idx="183">
                  <c:v>0.84000000000000064</c:v>
                </c:pt>
                <c:pt idx="184">
                  <c:v>0.85000000000000064</c:v>
                </c:pt>
                <c:pt idx="185">
                  <c:v>0.9700000000000002</c:v>
                </c:pt>
                <c:pt idx="186">
                  <c:v>0.99</c:v>
                </c:pt>
                <c:pt idx="187">
                  <c:v>0.92</c:v>
                </c:pt>
                <c:pt idx="188">
                  <c:v>0.9</c:v>
                </c:pt>
                <c:pt idx="189">
                  <c:v>0.9</c:v>
                </c:pt>
                <c:pt idx="190">
                  <c:v>0.92</c:v>
                </c:pt>
                <c:pt idx="191">
                  <c:v>0.95000000000000062</c:v>
                </c:pt>
                <c:pt idx="192">
                  <c:v>0.88000000000000134</c:v>
                </c:pt>
                <c:pt idx="193">
                  <c:v>0.75000000000000155</c:v>
                </c:pt>
                <c:pt idx="194">
                  <c:v>1.03</c:v>
                </c:pt>
                <c:pt idx="195">
                  <c:v>0.94000000000000061</c:v>
                </c:pt>
                <c:pt idx="196">
                  <c:v>0.96000000000000063</c:v>
                </c:pt>
                <c:pt idx="197">
                  <c:v>0.9</c:v>
                </c:pt>
                <c:pt idx="198">
                  <c:v>0.81</c:v>
                </c:pt>
                <c:pt idx="199">
                  <c:v>0.9</c:v>
                </c:pt>
                <c:pt idx="200">
                  <c:v>1.1200000000000001</c:v>
                </c:pt>
                <c:pt idx="201">
                  <c:v>0.88000000000000134</c:v>
                </c:pt>
                <c:pt idx="202">
                  <c:v>0.88000000000000134</c:v>
                </c:pt>
                <c:pt idx="203">
                  <c:v>1.1499999999999968</c:v>
                </c:pt>
                <c:pt idx="204">
                  <c:v>1.26</c:v>
                </c:pt>
                <c:pt idx="205">
                  <c:v>0.92</c:v>
                </c:pt>
                <c:pt idx="206">
                  <c:v>0.78</c:v>
                </c:pt>
                <c:pt idx="207">
                  <c:v>0.9</c:v>
                </c:pt>
                <c:pt idx="208">
                  <c:v>1.01</c:v>
                </c:pt>
                <c:pt idx="209">
                  <c:v>0.93</c:v>
                </c:pt>
                <c:pt idx="210">
                  <c:v>0.8</c:v>
                </c:pt>
                <c:pt idx="211">
                  <c:v>0.83000000000000063</c:v>
                </c:pt>
                <c:pt idx="212">
                  <c:v>1.01</c:v>
                </c:pt>
                <c:pt idx="213">
                  <c:v>0.70000000000000062</c:v>
                </c:pt>
                <c:pt idx="214">
                  <c:v>0.86000000000000065</c:v>
                </c:pt>
                <c:pt idx="215">
                  <c:v>1.1599999999999968</c:v>
                </c:pt>
                <c:pt idx="216">
                  <c:v>1.1900000000000028</c:v>
                </c:pt>
                <c:pt idx="217">
                  <c:v>1.07</c:v>
                </c:pt>
                <c:pt idx="218">
                  <c:v>0.96000000000000063</c:v>
                </c:pt>
                <c:pt idx="219">
                  <c:v>1.1100000000000001</c:v>
                </c:pt>
                <c:pt idx="220">
                  <c:v>1.06</c:v>
                </c:pt>
                <c:pt idx="221">
                  <c:v>0.92</c:v>
                </c:pt>
                <c:pt idx="222">
                  <c:v>0.84000000000000064</c:v>
                </c:pt>
                <c:pt idx="223">
                  <c:v>1.03</c:v>
                </c:pt>
                <c:pt idx="224">
                  <c:v>0.75000000000000155</c:v>
                </c:pt>
                <c:pt idx="225">
                  <c:v>0.9</c:v>
                </c:pt>
                <c:pt idx="226">
                  <c:v>0.94000000000000061</c:v>
                </c:pt>
                <c:pt idx="227">
                  <c:v>0.94000000000000061</c:v>
                </c:pt>
                <c:pt idx="228">
                  <c:v>1.2</c:v>
                </c:pt>
                <c:pt idx="229">
                  <c:v>1.22</c:v>
                </c:pt>
                <c:pt idx="230">
                  <c:v>0.74000000000000143</c:v>
                </c:pt>
                <c:pt idx="231">
                  <c:v>1.08</c:v>
                </c:pt>
                <c:pt idx="232">
                  <c:v>0.84000000000000064</c:v>
                </c:pt>
                <c:pt idx="233">
                  <c:v>0.89000000000000135</c:v>
                </c:pt>
                <c:pt idx="234">
                  <c:v>0.98</c:v>
                </c:pt>
                <c:pt idx="235">
                  <c:v>1.01</c:v>
                </c:pt>
                <c:pt idx="236">
                  <c:v>1.02</c:v>
                </c:pt>
                <c:pt idx="237">
                  <c:v>0.9700000000000002</c:v>
                </c:pt>
                <c:pt idx="238">
                  <c:v>0.85000000000000064</c:v>
                </c:pt>
                <c:pt idx="239">
                  <c:v>0.8</c:v>
                </c:pt>
                <c:pt idx="240">
                  <c:v>0.83000000000000063</c:v>
                </c:pt>
                <c:pt idx="241">
                  <c:v>0.69000000000000195</c:v>
                </c:pt>
                <c:pt idx="242">
                  <c:v>0.84000000000000064</c:v>
                </c:pt>
                <c:pt idx="243">
                  <c:v>0.88000000000000134</c:v>
                </c:pt>
                <c:pt idx="244">
                  <c:v>0.83000000000000063</c:v>
                </c:pt>
                <c:pt idx="245">
                  <c:v>0.91</c:v>
                </c:pt>
                <c:pt idx="246">
                  <c:v>0.96000000000000063</c:v>
                </c:pt>
                <c:pt idx="247">
                  <c:v>1.02</c:v>
                </c:pt>
                <c:pt idx="248">
                  <c:v>0.91</c:v>
                </c:pt>
                <c:pt idx="249">
                  <c:v>0.96000000000000063</c:v>
                </c:pt>
                <c:pt idx="250">
                  <c:v>0.82000000000000062</c:v>
                </c:pt>
                <c:pt idx="251">
                  <c:v>0.91</c:v>
                </c:pt>
                <c:pt idx="252">
                  <c:v>0.83000000000000063</c:v>
                </c:pt>
                <c:pt idx="253">
                  <c:v>0.78</c:v>
                </c:pt>
                <c:pt idx="254">
                  <c:v>0.88000000000000134</c:v>
                </c:pt>
                <c:pt idx="255">
                  <c:v>0.84000000000000064</c:v>
                </c:pt>
                <c:pt idx="256">
                  <c:v>0.91</c:v>
                </c:pt>
                <c:pt idx="257">
                  <c:v>0.88000000000000134</c:v>
                </c:pt>
                <c:pt idx="258">
                  <c:v>0.78</c:v>
                </c:pt>
                <c:pt idx="259">
                  <c:v>0.79</c:v>
                </c:pt>
                <c:pt idx="260">
                  <c:v>0.81</c:v>
                </c:pt>
                <c:pt idx="261">
                  <c:v>0.77000000000000024</c:v>
                </c:pt>
                <c:pt idx="262">
                  <c:v>0.79</c:v>
                </c:pt>
                <c:pt idx="263">
                  <c:v>0.92</c:v>
                </c:pt>
                <c:pt idx="264">
                  <c:v>0.8</c:v>
                </c:pt>
                <c:pt idx="265">
                  <c:v>0.84000000000000064</c:v>
                </c:pt>
                <c:pt idx="266">
                  <c:v>0.81</c:v>
                </c:pt>
                <c:pt idx="267">
                  <c:v>0.88000000000000134</c:v>
                </c:pt>
                <c:pt idx="268">
                  <c:v>1</c:v>
                </c:pt>
                <c:pt idx="269">
                  <c:v>0.88000000000000134</c:v>
                </c:pt>
                <c:pt idx="270">
                  <c:v>0.93</c:v>
                </c:pt>
                <c:pt idx="271">
                  <c:v>0.94000000000000061</c:v>
                </c:pt>
                <c:pt idx="272">
                  <c:v>0.89000000000000135</c:v>
                </c:pt>
                <c:pt idx="273">
                  <c:v>0.92</c:v>
                </c:pt>
                <c:pt idx="274">
                  <c:v>0.77000000000000024</c:v>
                </c:pt>
                <c:pt idx="275">
                  <c:v>0.84000000000000064</c:v>
                </c:pt>
                <c:pt idx="276">
                  <c:v>0.93</c:v>
                </c:pt>
                <c:pt idx="277">
                  <c:v>0.85000000000000064</c:v>
                </c:pt>
                <c:pt idx="278">
                  <c:v>0.8</c:v>
                </c:pt>
                <c:pt idx="279">
                  <c:v>0.87000000000000144</c:v>
                </c:pt>
                <c:pt idx="280">
                  <c:v>0.83000000000000063</c:v>
                </c:pt>
                <c:pt idx="281">
                  <c:v>0.9700000000000002</c:v>
                </c:pt>
                <c:pt idx="282">
                  <c:v>1.02</c:v>
                </c:pt>
                <c:pt idx="283">
                  <c:v>1.02</c:v>
                </c:pt>
                <c:pt idx="284">
                  <c:v>0.91</c:v>
                </c:pt>
                <c:pt idx="285">
                  <c:v>0.87000000000000144</c:v>
                </c:pt>
                <c:pt idx="286">
                  <c:v>0.89000000000000135</c:v>
                </c:pt>
                <c:pt idx="287">
                  <c:v>1.03</c:v>
                </c:pt>
                <c:pt idx="288">
                  <c:v>0.79</c:v>
                </c:pt>
                <c:pt idx="289">
                  <c:v>0.88000000000000134</c:v>
                </c:pt>
                <c:pt idx="290">
                  <c:v>0.81</c:v>
                </c:pt>
                <c:pt idx="291">
                  <c:v>0.92</c:v>
                </c:pt>
                <c:pt idx="292">
                  <c:v>0.94000000000000061</c:v>
                </c:pt>
                <c:pt idx="293">
                  <c:v>1.1399999999999968</c:v>
                </c:pt>
                <c:pt idx="294">
                  <c:v>0.9</c:v>
                </c:pt>
                <c:pt idx="295">
                  <c:v>0.9700000000000002</c:v>
                </c:pt>
                <c:pt idx="296">
                  <c:v>0.91</c:v>
                </c:pt>
                <c:pt idx="297">
                  <c:v>0.85000000000000064</c:v>
                </c:pt>
                <c:pt idx="298">
                  <c:v>0.88000000000000134</c:v>
                </c:pt>
                <c:pt idx="299">
                  <c:v>0.85000000000000064</c:v>
                </c:pt>
                <c:pt idx="300">
                  <c:v>0.9</c:v>
                </c:pt>
                <c:pt idx="301">
                  <c:v>0.92</c:v>
                </c:pt>
                <c:pt idx="302">
                  <c:v>1.06</c:v>
                </c:pt>
                <c:pt idx="303">
                  <c:v>0.62000000000000144</c:v>
                </c:pt>
                <c:pt idx="304">
                  <c:v>0.77000000000000024</c:v>
                </c:pt>
                <c:pt idx="305">
                  <c:v>0.96000000000000063</c:v>
                </c:pt>
                <c:pt idx="306">
                  <c:v>0.85000000000000064</c:v>
                </c:pt>
                <c:pt idx="307">
                  <c:v>0.95000000000000062</c:v>
                </c:pt>
                <c:pt idx="308">
                  <c:v>0.85000000000000064</c:v>
                </c:pt>
                <c:pt idx="309">
                  <c:v>1.91</c:v>
                </c:pt>
                <c:pt idx="310">
                  <c:v>1.1399999999999968</c:v>
                </c:pt>
                <c:pt idx="311">
                  <c:v>0.79</c:v>
                </c:pt>
                <c:pt idx="312">
                  <c:v>0.99</c:v>
                </c:pt>
                <c:pt idx="313">
                  <c:v>0.91</c:v>
                </c:pt>
                <c:pt idx="314">
                  <c:v>0.89000000000000135</c:v>
                </c:pt>
                <c:pt idx="315">
                  <c:v>1.1499999999999968</c:v>
                </c:pt>
                <c:pt idx="316">
                  <c:v>1.06</c:v>
                </c:pt>
                <c:pt idx="317">
                  <c:v>1.1599999999999968</c:v>
                </c:pt>
                <c:pt idx="318">
                  <c:v>0.95000000000000062</c:v>
                </c:pt>
                <c:pt idx="319">
                  <c:v>0.98</c:v>
                </c:pt>
                <c:pt idx="320">
                  <c:v>1.02</c:v>
                </c:pt>
                <c:pt idx="321">
                  <c:v>1.3900000000000001</c:v>
                </c:pt>
                <c:pt idx="322">
                  <c:v>0.99</c:v>
                </c:pt>
                <c:pt idx="323">
                  <c:v>0.8</c:v>
                </c:pt>
                <c:pt idx="324">
                  <c:v>0.70000000000000062</c:v>
                </c:pt>
                <c:pt idx="325">
                  <c:v>0.92</c:v>
                </c:pt>
                <c:pt idx="326">
                  <c:v>0.89000000000000135</c:v>
                </c:pt>
                <c:pt idx="327">
                  <c:v>0.87000000000000144</c:v>
                </c:pt>
                <c:pt idx="328">
                  <c:v>0.9700000000000002</c:v>
                </c:pt>
                <c:pt idx="329">
                  <c:v>1.07</c:v>
                </c:pt>
                <c:pt idx="330">
                  <c:v>1.1000000000000001</c:v>
                </c:pt>
                <c:pt idx="331">
                  <c:v>1.07</c:v>
                </c:pt>
                <c:pt idx="332">
                  <c:v>0.87000000000000144</c:v>
                </c:pt>
                <c:pt idx="333">
                  <c:v>0.95000000000000062</c:v>
                </c:pt>
                <c:pt idx="334">
                  <c:v>0.91</c:v>
                </c:pt>
                <c:pt idx="335">
                  <c:v>0.96000000000000063</c:v>
                </c:pt>
                <c:pt idx="336">
                  <c:v>1.1200000000000001</c:v>
                </c:pt>
                <c:pt idx="337">
                  <c:v>0.89000000000000135</c:v>
                </c:pt>
                <c:pt idx="338">
                  <c:v>0.82000000000000062</c:v>
                </c:pt>
                <c:pt idx="339">
                  <c:v>0.93</c:v>
                </c:pt>
                <c:pt idx="340">
                  <c:v>0.95000000000000062</c:v>
                </c:pt>
                <c:pt idx="341">
                  <c:v>0.84000000000000064</c:v>
                </c:pt>
                <c:pt idx="342">
                  <c:v>0.83000000000000063</c:v>
                </c:pt>
                <c:pt idx="343">
                  <c:v>1</c:v>
                </c:pt>
                <c:pt idx="344">
                  <c:v>0.9</c:v>
                </c:pt>
                <c:pt idx="345">
                  <c:v>0.96000000000000063</c:v>
                </c:pt>
                <c:pt idx="346">
                  <c:v>0.92</c:v>
                </c:pt>
                <c:pt idx="347">
                  <c:v>0.82000000000000062</c:v>
                </c:pt>
                <c:pt idx="348">
                  <c:v>0.79</c:v>
                </c:pt>
                <c:pt idx="349">
                  <c:v>1.06</c:v>
                </c:pt>
                <c:pt idx="350">
                  <c:v>0.89000000000000135</c:v>
                </c:pt>
                <c:pt idx="351">
                  <c:v>1.1100000000000001</c:v>
                </c:pt>
                <c:pt idx="352">
                  <c:v>0.84000000000000064</c:v>
                </c:pt>
                <c:pt idx="353">
                  <c:v>0.77000000000000024</c:v>
                </c:pt>
                <c:pt idx="354">
                  <c:v>0.78</c:v>
                </c:pt>
                <c:pt idx="355">
                  <c:v>0.86000000000000065</c:v>
                </c:pt>
                <c:pt idx="356">
                  <c:v>0.8</c:v>
                </c:pt>
                <c:pt idx="357">
                  <c:v>0.9</c:v>
                </c:pt>
                <c:pt idx="358">
                  <c:v>0.70000000000000062</c:v>
                </c:pt>
                <c:pt idx="359">
                  <c:v>1.1000000000000001</c:v>
                </c:pt>
                <c:pt idx="360">
                  <c:v>1.03</c:v>
                </c:pt>
                <c:pt idx="361">
                  <c:v>1.46</c:v>
                </c:pt>
                <c:pt idx="362">
                  <c:v>0.95000000000000062</c:v>
                </c:pt>
                <c:pt idx="363">
                  <c:v>0.98</c:v>
                </c:pt>
                <c:pt idx="364">
                  <c:v>1.01</c:v>
                </c:pt>
                <c:pt idx="365">
                  <c:v>1.03</c:v>
                </c:pt>
                <c:pt idx="366">
                  <c:v>0.85000000000000064</c:v>
                </c:pt>
                <c:pt idx="367">
                  <c:v>0.93</c:v>
                </c:pt>
                <c:pt idx="368">
                  <c:v>0.84000000000000064</c:v>
                </c:pt>
                <c:pt idx="369">
                  <c:v>0.83000000000000063</c:v>
                </c:pt>
                <c:pt idx="370">
                  <c:v>0.85000000000000064</c:v>
                </c:pt>
                <c:pt idx="371">
                  <c:v>0.85000000000000064</c:v>
                </c:pt>
                <c:pt idx="372">
                  <c:v>0.84000000000000064</c:v>
                </c:pt>
                <c:pt idx="373">
                  <c:v>0.88000000000000134</c:v>
                </c:pt>
                <c:pt idx="374">
                  <c:v>0.85000000000000064</c:v>
                </c:pt>
                <c:pt idx="375">
                  <c:v>0.85000000000000064</c:v>
                </c:pt>
                <c:pt idx="376">
                  <c:v>0.89000000000000135</c:v>
                </c:pt>
                <c:pt idx="377">
                  <c:v>0.92</c:v>
                </c:pt>
                <c:pt idx="378">
                  <c:v>0.94000000000000061</c:v>
                </c:pt>
                <c:pt idx="379">
                  <c:v>0.91</c:v>
                </c:pt>
                <c:pt idx="380">
                  <c:v>0.83000000000000063</c:v>
                </c:pt>
                <c:pt idx="381">
                  <c:v>0.8</c:v>
                </c:pt>
                <c:pt idx="382">
                  <c:v>0.85000000000000064</c:v>
                </c:pt>
                <c:pt idx="383">
                  <c:v>0.83000000000000063</c:v>
                </c:pt>
                <c:pt idx="384">
                  <c:v>0.87000000000000144</c:v>
                </c:pt>
                <c:pt idx="385">
                  <c:v>0.74000000000000143</c:v>
                </c:pt>
                <c:pt idx="386">
                  <c:v>0.74000000000000143</c:v>
                </c:pt>
                <c:pt idx="387">
                  <c:v>0.81</c:v>
                </c:pt>
                <c:pt idx="388">
                  <c:v>0.83000000000000063</c:v>
                </c:pt>
                <c:pt idx="389">
                  <c:v>0.78</c:v>
                </c:pt>
                <c:pt idx="390">
                  <c:v>0.91</c:v>
                </c:pt>
                <c:pt idx="391">
                  <c:v>0.9700000000000002</c:v>
                </c:pt>
                <c:pt idx="392">
                  <c:v>0.9</c:v>
                </c:pt>
                <c:pt idx="393">
                  <c:v>0.9</c:v>
                </c:pt>
                <c:pt idx="394">
                  <c:v>0.85000000000000064</c:v>
                </c:pt>
                <c:pt idx="395">
                  <c:v>0.86000000000000065</c:v>
                </c:pt>
                <c:pt idx="396">
                  <c:v>0.79</c:v>
                </c:pt>
                <c:pt idx="397">
                  <c:v>0.88000000000000134</c:v>
                </c:pt>
                <c:pt idx="398">
                  <c:v>0.89000000000000135</c:v>
                </c:pt>
                <c:pt idx="399">
                  <c:v>0.88000000000000134</c:v>
                </c:pt>
                <c:pt idx="400">
                  <c:v>0.79</c:v>
                </c:pt>
                <c:pt idx="401">
                  <c:v>0.86000000000000065</c:v>
                </c:pt>
                <c:pt idx="402">
                  <c:v>0.87000000000000144</c:v>
                </c:pt>
                <c:pt idx="403">
                  <c:v>0.84000000000000064</c:v>
                </c:pt>
                <c:pt idx="404">
                  <c:v>0.83000000000000063</c:v>
                </c:pt>
                <c:pt idx="405">
                  <c:v>0.96000000000000063</c:v>
                </c:pt>
                <c:pt idx="406">
                  <c:v>0.82000000000000062</c:v>
                </c:pt>
                <c:pt idx="407">
                  <c:v>0.95000000000000062</c:v>
                </c:pt>
                <c:pt idx="408">
                  <c:v>0.8</c:v>
                </c:pt>
                <c:pt idx="409">
                  <c:v>0.94000000000000061</c:v>
                </c:pt>
                <c:pt idx="410">
                  <c:v>0.83000000000000063</c:v>
                </c:pt>
                <c:pt idx="411">
                  <c:v>0.9700000000000002</c:v>
                </c:pt>
                <c:pt idx="412">
                  <c:v>0.78</c:v>
                </c:pt>
                <c:pt idx="413">
                  <c:v>0.83000000000000063</c:v>
                </c:pt>
                <c:pt idx="414">
                  <c:v>0.84000000000000064</c:v>
                </c:pt>
                <c:pt idx="415">
                  <c:v>0.89000000000000135</c:v>
                </c:pt>
                <c:pt idx="416">
                  <c:v>0.81</c:v>
                </c:pt>
                <c:pt idx="417">
                  <c:v>0.89000000000000135</c:v>
                </c:pt>
                <c:pt idx="418">
                  <c:v>0.99</c:v>
                </c:pt>
                <c:pt idx="419">
                  <c:v>0.86000000000000065</c:v>
                </c:pt>
                <c:pt idx="420">
                  <c:v>1.08</c:v>
                </c:pt>
                <c:pt idx="421">
                  <c:v>0.79</c:v>
                </c:pt>
                <c:pt idx="422">
                  <c:v>1.1599999999999968</c:v>
                </c:pt>
                <c:pt idx="423">
                  <c:v>0.95000000000000062</c:v>
                </c:pt>
                <c:pt idx="424">
                  <c:v>0.78</c:v>
                </c:pt>
                <c:pt idx="425">
                  <c:v>1.05</c:v>
                </c:pt>
                <c:pt idx="426">
                  <c:v>1.04</c:v>
                </c:pt>
                <c:pt idx="427">
                  <c:v>1.22</c:v>
                </c:pt>
                <c:pt idx="428">
                  <c:v>0.77000000000000024</c:v>
                </c:pt>
                <c:pt idx="429">
                  <c:v>1.1200000000000001</c:v>
                </c:pt>
                <c:pt idx="430">
                  <c:v>0.71000000000000063</c:v>
                </c:pt>
                <c:pt idx="431">
                  <c:v>0.72000000000000064</c:v>
                </c:pt>
                <c:pt idx="432">
                  <c:v>0.91</c:v>
                </c:pt>
                <c:pt idx="433">
                  <c:v>0.8</c:v>
                </c:pt>
                <c:pt idx="434">
                  <c:v>0.77000000000000024</c:v>
                </c:pt>
                <c:pt idx="435">
                  <c:v>0.88000000000000134</c:v>
                </c:pt>
                <c:pt idx="436">
                  <c:v>0.9</c:v>
                </c:pt>
                <c:pt idx="437">
                  <c:v>0.76000000000000156</c:v>
                </c:pt>
                <c:pt idx="438">
                  <c:v>0.9</c:v>
                </c:pt>
                <c:pt idx="439">
                  <c:v>0.86000000000000065</c:v>
                </c:pt>
                <c:pt idx="440">
                  <c:v>0.93</c:v>
                </c:pt>
                <c:pt idx="441">
                  <c:v>0.88000000000000134</c:v>
                </c:pt>
                <c:pt idx="442">
                  <c:v>0.85000000000000064</c:v>
                </c:pt>
                <c:pt idx="443">
                  <c:v>0.76000000000000156</c:v>
                </c:pt>
                <c:pt idx="444">
                  <c:v>0.87000000000000144</c:v>
                </c:pt>
                <c:pt idx="445">
                  <c:v>0.93</c:v>
                </c:pt>
                <c:pt idx="446">
                  <c:v>0.91</c:v>
                </c:pt>
                <c:pt idx="447">
                  <c:v>0.81</c:v>
                </c:pt>
                <c:pt idx="448">
                  <c:v>0.87000000000000144</c:v>
                </c:pt>
                <c:pt idx="449">
                  <c:v>0.86000000000000065</c:v>
                </c:pt>
                <c:pt idx="450">
                  <c:v>0.81</c:v>
                </c:pt>
                <c:pt idx="451">
                  <c:v>0.93</c:v>
                </c:pt>
                <c:pt idx="452">
                  <c:v>0.83000000000000063</c:v>
                </c:pt>
                <c:pt idx="453">
                  <c:v>0.94000000000000061</c:v>
                </c:pt>
                <c:pt idx="454">
                  <c:v>0.82000000000000062</c:v>
                </c:pt>
                <c:pt idx="455">
                  <c:v>1</c:v>
                </c:pt>
                <c:pt idx="456">
                  <c:v>0.83000000000000063</c:v>
                </c:pt>
                <c:pt idx="457">
                  <c:v>1.01</c:v>
                </c:pt>
                <c:pt idx="458">
                  <c:v>0.88000000000000134</c:v>
                </c:pt>
                <c:pt idx="459">
                  <c:v>0.87000000000000144</c:v>
                </c:pt>
                <c:pt idx="460">
                  <c:v>0.92</c:v>
                </c:pt>
                <c:pt idx="461">
                  <c:v>0.94000000000000061</c:v>
                </c:pt>
                <c:pt idx="462">
                  <c:v>0.9700000000000002</c:v>
                </c:pt>
                <c:pt idx="463">
                  <c:v>1.0900000000000001</c:v>
                </c:pt>
                <c:pt idx="464">
                  <c:v>0.89000000000000135</c:v>
                </c:pt>
                <c:pt idx="465">
                  <c:v>0.86000000000000065</c:v>
                </c:pt>
                <c:pt idx="466">
                  <c:v>0.89000000000000135</c:v>
                </c:pt>
                <c:pt idx="467">
                  <c:v>0.8</c:v>
                </c:pt>
                <c:pt idx="468">
                  <c:v>0.83000000000000063</c:v>
                </c:pt>
                <c:pt idx="469">
                  <c:v>0.92</c:v>
                </c:pt>
                <c:pt idx="470">
                  <c:v>1.02</c:v>
                </c:pt>
                <c:pt idx="471">
                  <c:v>0.95000000000000062</c:v>
                </c:pt>
                <c:pt idx="472">
                  <c:v>0.92</c:v>
                </c:pt>
                <c:pt idx="473">
                  <c:v>0.95000000000000062</c:v>
                </c:pt>
                <c:pt idx="474">
                  <c:v>1.3900000000000001</c:v>
                </c:pt>
                <c:pt idx="475">
                  <c:v>1.0900000000000001</c:v>
                </c:pt>
                <c:pt idx="476">
                  <c:v>0.98</c:v>
                </c:pt>
                <c:pt idx="477">
                  <c:v>0.87000000000000144</c:v>
                </c:pt>
                <c:pt idx="478">
                  <c:v>0.89000000000000135</c:v>
                </c:pt>
                <c:pt idx="479">
                  <c:v>0.83000000000000063</c:v>
                </c:pt>
                <c:pt idx="480">
                  <c:v>0.87000000000000144</c:v>
                </c:pt>
                <c:pt idx="481">
                  <c:v>0.81</c:v>
                </c:pt>
                <c:pt idx="482">
                  <c:v>0.79</c:v>
                </c:pt>
                <c:pt idx="483">
                  <c:v>0.74000000000000143</c:v>
                </c:pt>
                <c:pt idx="484">
                  <c:v>0.9</c:v>
                </c:pt>
                <c:pt idx="485">
                  <c:v>0.89000000000000135</c:v>
                </c:pt>
                <c:pt idx="486">
                  <c:v>0.78</c:v>
                </c:pt>
                <c:pt idx="487">
                  <c:v>1.03</c:v>
                </c:pt>
                <c:pt idx="488">
                  <c:v>0.99</c:v>
                </c:pt>
                <c:pt idx="489">
                  <c:v>0.91</c:v>
                </c:pt>
                <c:pt idx="490">
                  <c:v>0.95000000000000062</c:v>
                </c:pt>
                <c:pt idx="491">
                  <c:v>0.84000000000000064</c:v>
                </c:pt>
                <c:pt idx="492">
                  <c:v>0.92</c:v>
                </c:pt>
                <c:pt idx="493">
                  <c:v>0.87000000000000144</c:v>
                </c:pt>
                <c:pt idx="494">
                  <c:v>0.81</c:v>
                </c:pt>
                <c:pt idx="495">
                  <c:v>0.83000000000000063</c:v>
                </c:pt>
                <c:pt idx="496">
                  <c:v>0.82000000000000062</c:v>
                </c:pt>
                <c:pt idx="497">
                  <c:v>0.9</c:v>
                </c:pt>
                <c:pt idx="498">
                  <c:v>0.87000000000000144</c:v>
                </c:pt>
                <c:pt idx="499">
                  <c:v>0.89000000000000135</c:v>
                </c:pt>
                <c:pt idx="500">
                  <c:v>0.85000000000000064</c:v>
                </c:pt>
                <c:pt idx="501">
                  <c:v>0.9</c:v>
                </c:pt>
                <c:pt idx="502">
                  <c:v>0.87000000000000144</c:v>
                </c:pt>
                <c:pt idx="503">
                  <c:v>0.84000000000000064</c:v>
                </c:pt>
                <c:pt idx="504">
                  <c:v>0.86000000000000065</c:v>
                </c:pt>
                <c:pt idx="505">
                  <c:v>0.96000000000000063</c:v>
                </c:pt>
                <c:pt idx="506">
                  <c:v>0.91</c:v>
                </c:pt>
                <c:pt idx="507">
                  <c:v>0.94000000000000061</c:v>
                </c:pt>
                <c:pt idx="508">
                  <c:v>1.02</c:v>
                </c:pt>
                <c:pt idx="509">
                  <c:v>0.84000000000000064</c:v>
                </c:pt>
                <c:pt idx="510">
                  <c:v>0.85000000000000064</c:v>
                </c:pt>
                <c:pt idx="511">
                  <c:v>0.84000000000000064</c:v>
                </c:pt>
                <c:pt idx="512">
                  <c:v>0.88000000000000134</c:v>
                </c:pt>
                <c:pt idx="513">
                  <c:v>0.83000000000000063</c:v>
                </c:pt>
                <c:pt idx="514">
                  <c:v>0.9</c:v>
                </c:pt>
                <c:pt idx="515">
                  <c:v>0.86000000000000065</c:v>
                </c:pt>
                <c:pt idx="516">
                  <c:v>0.84000000000000064</c:v>
                </c:pt>
                <c:pt idx="517">
                  <c:v>0.9</c:v>
                </c:pt>
                <c:pt idx="518">
                  <c:v>0.9</c:v>
                </c:pt>
                <c:pt idx="519">
                  <c:v>0.81</c:v>
                </c:pt>
                <c:pt idx="520">
                  <c:v>0.89000000000000135</c:v>
                </c:pt>
                <c:pt idx="521">
                  <c:v>0.94000000000000061</c:v>
                </c:pt>
                <c:pt idx="522">
                  <c:v>1.07</c:v>
                </c:pt>
                <c:pt idx="523">
                  <c:v>0.9700000000000002</c:v>
                </c:pt>
                <c:pt idx="524">
                  <c:v>1.03</c:v>
                </c:pt>
                <c:pt idx="525">
                  <c:v>1</c:v>
                </c:pt>
                <c:pt idx="526">
                  <c:v>0.9</c:v>
                </c:pt>
                <c:pt idx="527">
                  <c:v>0.9</c:v>
                </c:pt>
                <c:pt idx="528">
                  <c:v>0.98</c:v>
                </c:pt>
                <c:pt idx="529">
                  <c:v>0.92</c:v>
                </c:pt>
                <c:pt idx="530">
                  <c:v>0.93</c:v>
                </c:pt>
                <c:pt idx="531">
                  <c:v>0.93</c:v>
                </c:pt>
                <c:pt idx="532">
                  <c:v>0.93</c:v>
                </c:pt>
                <c:pt idx="533">
                  <c:v>0.91</c:v>
                </c:pt>
                <c:pt idx="534">
                  <c:v>1</c:v>
                </c:pt>
                <c:pt idx="535">
                  <c:v>0.9700000000000002</c:v>
                </c:pt>
                <c:pt idx="536">
                  <c:v>0.95000000000000062</c:v>
                </c:pt>
                <c:pt idx="537">
                  <c:v>0.9</c:v>
                </c:pt>
                <c:pt idx="538">
                  <c:v>0.87000000000000144</c:v>
                </c:pt>
                <c:pt idx="539">
                  <c:v>0.85000000000000064</c:v>
                </c:pt>
                <c:pt idx="540">
                  <c:v>0.95000000000000062</c:v>
                </c:pt>
                <c:pt idx="541">
                  <c:v>0.79</c:v>
                </c:pt>
                <c:pt idx="542">
                  <c:v>0.94000000000000061</c:v>
                </c:pt>
                <c:pt idx="543">
                  <c:v>0.81</c:v>
                </c:pt>
                <c:pt idx="544">
                  <c:v>0.87000000000000144</c:v>
                </c:pt>
                <c:pt idx="545">
                  <c:v>0.93</c:v>
                </c:pt>
                <c:pt idx="546">
                  <c:v>1.04</c:v>
                </c:pt>
                <c:pt idx="547">
                  <c:v>0.87000000000000144</c:v>
                </c:pt>
                <c:pt idx="548">
                  <c:v>0.81</c:v>
                </c:pt>
                <c:pt idx="549">
                  <c:v>0.93</c:v>
                </c:pt>
                <c:pt idx="550">
                  <c:v>0.83000000000000063</c:v>
                </c:pt>
                <c:pt idx="551">
                  <c:v>0.84000000000000064</c:v>
                </c:pt>
                <c:pt idx="552">
                  <c:v>1.08</c:v>
                </c:pt>
                <c:pt idx="553">
                  <c:v>0.6500000000000018</c:v>
                </c:pt>
                <c:pt idx="554">
                  <c:v>0.79</c:v>
                </c:pt>
                <c:pt idx="555">
                  <c:v>0.91</c:v>
                </c:pt>
                <c:pt idx="556">
                  <c:v>0.88000000000000134</c:v>
                </c:pt>
                <c:pt idx="557">
                  <c:v>1.08</c:v>
                </c:pt>
                <c:pt idx="558">
                  <c:v>0.81</c:v>
                </c:pt>
                <c:pt idx="559">
                  <c:v>1.1800000000000028</c:v>
                </c:pt>
                <c:pt idx="560">
                  <c:v>0.99</c:v>
                </c:pt>
                <c:pt idx="561">
                  <c:v>0.95000000000000062</c:v>
                </c:pt>
                <c:pt idx="562">
                  <c:v>0.81</c:v>
                </c:pt>
                <c:pt idx="563">
                  <c:v>0.9</c:v>
                </c:pt>
                <c:pt idx="564">
                  <c:v>0.9</c:v>
                </c:pt>
                <c:pt idx="565">
                  <c:v>0.89000000000000135</c:v>
                </c:pt>
                <c:pt idx="566">
                  <c:v>0.93</c:v>
                </c:pt>
                <c:pt idx="567">
                  <c:v>0.98</c:v>
                </c:pt>
                <c:pt idx="568">
                  <c:v>0.92</c:v>
                </c:pt>
                <c:pt idx="569">
                  <c:v>1.1000000000000001</c:v>
                </c:pt>
                <c:pt idx="570">
                  <c:v>1</c:v>
                </c:pt>
                <c:pt idx="571">
                  <c:v>1.02</c:v>
                </c:pt>
                <c:pt idx="572">
                  <c:v>0.96000000000000063</c:v>
                </c:pt>
                <c:pt idx="573">
                  <c:v>0.81</c:v>
                </c:pt>
                <c:pt idx="574">
                  <c:v>0.88000000000000134</c:v>
                </c:pt>
                <c:pt idx="575">
                  <c:v>0.76000000000000156</c:v>
                </c:pt>
                <c:pt idx="576">
                  <c:v>0.72000000000000064</c:v>
                </c:pt>
                <c:pt idx="577">
                  <c:v>0.71000000000000063</c:v>
                </c:pt>
                <c:pt idx="578">
                  <c:v>0.78</c:v>
                </c:pt>
                <c:pt idx="579">
                  <c:v>0.85000000000000064</c:v>
                </c:pt>
                <c:pt idx="580">
                  <c:v>0.76000000000000156</c:v>
                </c:pt>
                <c:pt idx="581">
                  <c:v>0.74000000000000143</c:v>
                </c:pt>
                <c:pt idx="582">
                  <c:v>0.75000000000000155</c:v>
                </c:pt>
                <c:pt idx="583">
                  <c:v>0.92</c:v>
                </c:pt>
                <c:pt idx="584">
                  <c:v>0.9700000000000002</c:v>
                </c:pt>
                <c:pt idx="585">
                  <c:v>0.9</c:v>
                </c:pt>
                <c:pt idx="586">
                  <c:v>0.89000000000000135</c:v>
                </c:pt>
                <c:pt idx="587">
                  <c:v>0.81</c:v>
                </c:pt>
                <c:pt idx="588">
                  <c:v>0.89000000000000135</c:v>
                </c:pt>
                <c:pt idx="589">
                  <c:v>0.85000000000000064</c:v>
                </c:pt>
                <c:pt idx="590">
                  <c:v>0.81</c:v>
                </c:pt>
                <c:pt idx="591">
                  <c:v>0.83000000000000063</c:v>
                </c:pt>
                <c:pt idx="592">
                  <c:v>0.84000000000000064</c:v>
                </c:pt>
                <c:pt idx="593">
                  <c:v>0.94000000000000061</c:v>
                </c:pt>
                <c:pt idx="594">
                  <c:v>0.91</c:v>
                </c:pt>
                <c:pt idx="595">
                  <c:v>0.87000000000000144</c:v>
                </c:pt>
                <c:pt idx="596">
                  <c:v>0.82000000000000062</c:v>
                </c:pt>
                <c:pt idx="597">
                  <c:v>0.88000000000000134</c:v>
                </c:pt>
                <c:pt idx="598">
                  <c:v>0.92</c:v>
                </c:pt>
                <c:pt idx="599">
                  <c:v>0.89000000000000135</c:v>
                </c:pt>
                <c:pt idx="600">
                  <c:v>0.87000000000000144</c:v>
                </c:pt>
                <c:pt idx="601">
                  <c:v>0.86000000000000065</c:v>
                </c:pt>
                <c:pt idx="602">
                  <c:v>0.88000000000000134</c:v>
                </c:pt>
                <c:pt idx="603">
                  <c:v>0.85000000000000064</c:v>
                </c:pt>
                <c:pt idx="604">
                  <c:v>0.94000000000000061</c:v>
                </c:pt>
                <c:pt idx="605">
                  <c:v>0.94000000000000061</c:v>
                </c:pt>
                <c:pt idx="606">
                  <c:v>0.83000000000000063</c:v>
                </c:pt>
                <c:pt idx="607">
                  <c:v>1.25</c:v>
                </c:pt>
                <c:pt idx="608">
                  <c:v>0.79</c:v>
                </c:pt>
                <c:pt idx="609">
                  <c:v>0.88000000000000134</c:v>
                </c:pt>
                <c:pt idx="610">
                  <c:v>0.73000000000000065</c:v>
                </c:pt>
                <c:pt idx="611">
                  <c:v>0.89000000000000135</c:v>
                </c:pt>
                <c:pt idx="612">
                  <c:v>1.01</c:v>
                </c:pt>
                <c:pt idx="613">
                  <c:v>0.84000000000000064</c:v>
                </c:pt>
                <c:pt idx="614">
                  <c:v>0.92</c:v>
                </c:pt>
                <c:pt idx="615">
                  <c:v>0.87000000000000144</c:v>
                </c:pt>
                <c:pt idx="616">
                  <c:v>0.9700000000000002</c:v>
                </c:pt>
                <c:pt idx="617">
                  <c:v>0.98</c:v>
                </c:pt>
                <c:pt idx="618">
                  <c:v>1.07</c:v>
                </c:pt>
                <c:pt idx="619">
                  <c:v>0.99</c:v>
                </c:pt>
                <c:pt idx="620">
                  <c:v>1.07</c:v>
                </c:pt>
                <c:pt idx="621">
                  <c:v>0.89000000000000135</c:v>
                </c:pt>
                <c:pt idx="622">
                  <c:v>0.89000000000000135</c:v>
                </c:pt>
                <c:pt idx="623">
                  <c:v>0.83000000000000063</c:v>
                </c:pt>
                <c:pt idx="624">
                  <c:v>0.91</c:v>
                </c:pt>
                <c:pt idx="625">
                  <c:v>0.88000000000000134</c:v>
                </c:pt>
                <c:pt idx="626">
                  <c:v>0.76000000000000156</c:v>
                </c:pt>
                <c:pt idx="627">
                  <c:v>0.81</c:v>
                </c:pt>
                <c:pt idx="628">
                  <c:v>0.8</c:v>
                </c:pt>
                <c:pt idx="629">
                  <c:v>0.9</c:v>
                </c:pt>
                <c:pt idx="630">
                  <c:v>0.93</c:v>
                </c:pt>
                <c:pt idx="631">
                  <c:v>0.96000000000000063</c:v>
                </c:pt>
                <c:pt idx="632">
                  <c:v>0.96000000000000063</c:v>
                </c:pt>
                <c:pt idx="633">
                  <c:v>0.93</c:v>
                </c:pt>
                <c:pt idx="634">
                  <c:v>0.83000000000000063</c:v>
                </c:pt>
                <c:pt idx="635">
                  <c:v>0.87000000000000144</c:v>
                </c:pt>
                <c:pt idx="636">
                  <c:v>0.83000000000000063</c:v>
                </c:pt>
                <c:pt idx="637">
                  <c:v>0.84000000000000064</c:v>
                </c:pt>
                <c:pt idx="638">
                  <c:v>0.87000000000000144</c:v>
                </c:pt>
                <c:pt idx="639">
                  <c:v>0.81</c:v>
                </c:pt>
                <c:pt idx="640">
                  <c:v>0.82000000000000062</c:v>
                </c:pt>
                <c:pt idx="641">
                  <c:v>0.9</c:v>
                </c:pt>
                <c:pt idx="642">
                  <c:v>0.91</c:v>
                </c:pt>
                <c:pt idx="643">
                  <c:v>0.88000000000000134</c:v>
                </c:pt>
                <c:pt idx="644">
                  <c:v>0.99</c:v>
                </c:pt>
                <c:pt idx="645">
                  <c:v>0.86000000000000065</c:v>
                </c:pt>
                <c:pt idx="646">
                  <c:v>0.89000000000000135</c:v>
                </c:pt>
                <c:pt idx="647">
                  <c:v>0.83000000000000063</c:v>
                </c:pt>
                <c:pt idx="648">
                  <c:v>0.98</c:v>
                </c:pt>
                <c:pt idx="649">
                  <c:v>0.83000000000000063</c:v>
                </c:pt>
                <c:pt idx="650">
                  <c:v>0.81</c:v>
                </c:pt>
                <c:pt idx="651">
                  <c:v>0.84000000000000064</c:v>
                </c:pt>
                <c:pt idx="652">
                  <c:v>0.92</c:v>
                </c:pt>
                <c:pt idx="653">
                  <c:v>0.85000000000000064</c:v>
                </c:pt>
                <c:pt idx="654">
                  <c:v>0.9</c:v>
                </c:pt>
                <c:pt idx="655">
                  <c:v>0.87000000000000144</c:v>
                </c:pt>
                <c:pt idx="656">
                  <c:v>0.87000000000000144</c:v>
                </c:pt>
                <c:pt idx="657">
                  <c:v>0.85000000000000064</c:v>
                </c:pt>
                <c:pt idx="658">
                  <c:v>0.9</c:v>
                </c:pt>
                <c:pt idx="659">
                  <c:v>0.9</c:v>
                </c:pt>
                <c:pt idx="660">
                  <c:v>0.88000000000000134</c:v>
                </c:pt>
                <c:pt idx="661">
                  <c:v>0.83000000000000063</c:v>
                </c:pt>
                <c:pt idx="662">
                  <c:v>0.9</c:v>
                </c:pt>
                <c:pt idx="663">
                  <c:v>0.91</c:v>
                </c:pt>
                <c:pt idx="664">
                  <c:v>0.88000000000000134</c:v>
                </c:pt>
                <c:pt idx="665">
                  <c:v>0.93</c:v>
                </c:pt>
                <c:pt idx="666">
                  <c:v>1</c:v>
                </c:pt>
                <c:pt idx="667">
                  <c:v>0.99</c:v>
                </c:pt>
                <c:pt idx="668">
                  <c:v>1.03</c:v>
                </c:pt>
                <c:pt idx="669">
                  <c:v>0.91</c:v>
                </c:pt>
                <c:pt idx="670">
                  <c:v>0.81</c:v>
                </c:pt>
                <c:pt idx="671">
                  <c:v>0.82000000000000062</c:v>
                </c:pt>
                <c:pt idx="672">
                  <c:v>0.9</c:v>
                </c:pt>
                <c:pt idx="673">
                  <c:v>0.87000000000000144</c:v>
                </c:pt>
                <c:pt idx="674">
                  <c:v>0.9</c:v>
                </c:pt>
                <c:pt idx="675">
                  <c:v>0.86000000000000065</c:v>
                </c:pt>
                <c:pt idx="676">
                  <c:v>0.8</c:v>
                </c:pt>
                <c:pt idx="677">
                  <c:v>0.92</c:v>
                </c:pt>
                <c:pt idx="678">
                  <c:v>1.01</c:v>
                </c:pt>
                <c:pt idx="679">
                  <c:v>0.99</c:v>
                </c:pt>
                <c:pt idx="680">
                  <c:v>0.96000000000000063</c:v>
                </c:pt>
                <c:pt idx="681">
                  <c:v>0.91</c:v>
                </c:pt>
                <c:pt idx="682">
                  <c:v>0.87000000000000144</c:v>
                </c:pt>
                <c:pt idx="683">
                  <c:v>0.87000000000000144</c:v>
                </c:pt>
                <c:pt idx="684">
                  <c:v>0.86000000000000065</c:v>
                </c:pt>
                <c:pt idx="685">
                  <c:v>0.86000000000000065</c:v>
                </c:pt>
                <c:pt idx="686">
                  <c:v>0.87000000000000144</c:v>
                </c:pt>
                <c:pt idx="687">
                  <c:v>0.87000000000000144</c:v>
                </c:pt>
                <c:pt idx="688">
                  <c:v>0.9700000000000002</c:v>
                </c:pt>
                <c:pt idx="689">
                  <c:v>0.88000000000000134</c:v>
                </c:pt>
                <c:pt idx="690">
                  <c:v>0.81</c:v>
                </c:pt>
                <c:pt idx="691">
                  <c:v>0.87000000000000144</c:v>
                </c:pt>
                <c:pt idx="692">
                  <c:v>0.92</c:v>
                </c:pt>
                <c:pt idx="693">
                  <c:v>0.93</c:v>
                </c:pt>
                <c:pt idx="694">
                  <c:v>0.88000000000000134</c:v>
                </c:pt>
                <c:pt idx="695">
                  <c:v>0.91</c:v>
                </c:pt>
                <c:pt idx="696">
                  <c:v>0.88000000000000134</c:v>
                </c:pt>
                <c:pt idx="697">
                  <c:v>0.85000000000000064</c:v>
                </c:pt>
                <c:pt idx="698">
                  <c:v>0.87000000000000144</c:v>
                </c:pt>
                <c:pt idx="699">
                  <c:v>0.9</c:v>
                </c:pt>
                <c:pt idx="700">
                  <c:v>1.03</c:v>
                </c:pt>
                <c:pt idx="701">
                  <c:v>0.86000000000000065</c:v>
                </c:pt>
                <c:pt idx="702">
                  <c:v>1.05</c:v>
                </c:pt>
                <c:pt idx="703">
                  <c:v>0.78</c:v>
                </c:pt>
                <c:pt idx="704">
                  <c:v>0.88000000000000134</c:v>
                </c:pt>
                <c:pt idx="705">
                  <c:v>0.79</c:v>
                </c:pt>
                <c:pt idx="706">
                  <c:v>0.86000000000000065</c:v>
                </c:pt>
                <c:pt idx="707">
                  <c:v>0.88000000000000134</c:v>
                </c:pt>
                <c:pt idx="708">
                  <c:v>0.86000000000000065</c:v>
                </c:pt>
                <c:pt idx="709">
                  <c:v>0.86000000000000065</c:v>
                </c:pt>
                <c:pt idx="710">
                  <c:v>0.78</c:v>
                </c:pt>
                <c:pt idx="711">
                  <c:v>0.91</c:v>
                </c:pt>
                <c:pt idx="712">
                  <c:v>0.83000000000000063</c:v>
                </c:pt>
                <c:pt idx="713">
                  <c:v>0.91</c:v>
                </c:pt>
                <c:pt idx="714">
                  <c:v>1.05</c:v>
                </c:pt>
                <c:pt idx="715">
                  <c:v>1.01</c:v>
                </c:pt>
                <c:pt idx="716">
                  <c:v>1.1499999999999968</c:v>
                </c:pt>
                <c:pt idx="717">
                  <c:v>1.01</c:v>
                </c:pt>
                <c:pt idx="718">
                  <c:v>1.08</c:v>
                </c:pt>
                <c:pt idx="719">
                  <c:v>0.88000000000000134</c:v>
                </c:pt>
                <c:pt idx="720">
                  <c:v>0.9700000000000002</c:v>
                </c:pt>
                <c:pt idx="721">
                  <c:v>0.76000000000000156</c:v>
                </c:pt>
                <c:pt idx="722">
                  <c:v>1.1700000000000021</c:v>
                </c:pt>
                <c:pt idx="723">
                  <c:v>0.78</c:v>
                </c:pt>
                <c:pt idx="724">
                  <c:v>1.02</c:v>
                </c:pt>
                <c:pt idx="725">
                  <c:v>0.70000000000000062</c:v>
                </c:pt>
                <c:pt idx="726">
                  <c:v>0.94000000000000061</c:v>
                </c:pt>
                <c:pt idx="727">
                  <c:v>0.76000000000000156</c:v>
                </c:pt>
                <c:pt idx="728">
                  <c:v>1.1299999999999968</c:v>
                </c:pt>
                <c:pt idx="729">
                  <c:v>1.03</c:v>
                </c:pt>
                <c:pt idx="730">
                  <c:v>1</c:v>
                </c:pt>
                <c:pt idx="731">
                  <c:v>1.02</c:v>
                </c:pt>
                <c:pt idx="732">
                  <c:v>0.88000000000000134</c:v>
                </c:pt>
                <c:pt idx="733">
                  <c:v>0.86000000000000065</c:v>
                </c:pt>
                <c:pt idx="734">
                  <c:v>0.98</c:v>
                </c:pt>
                <c:pt idx="735">
                  <c:v>0.84000000000000064</c:v>
                </c:pt>
                <c:pt idx="736">
                  <c:v>0.87000000000000144</c:v>
                </c:pt>
                <c:pt idx="737">
                  <c:v>1.05</c:v>
                </c:pt>
                <c:pt idx="738">
                  <c:v>0.91</c:v>
                </c:pt>
                <c:pt idx="739">
                  <c:v>0.84000000000000064</c:v>
                </c:pt>
                <c:pt idx="740">
                  <c:v>0.92</c:v>
                </c:pt>
                <c:pt idx="741">
                  <c:v>0.87000000000000144</c:v>
                </c:pt>
                <c:pt idx="742">
                  <c:v>0.87000000000000144</c:v>
                </c:pt>
                <c:pt idx="743">
                  <c:v>0.93</c:v>
                </c:pt>
                <c:pt idx="744">
                  <c:v>0.86000000000000065</c:v>
                </c:pt>
                <c:pt idx="745">
                  <c:v>1.02</c:v>
                </c:pt>
                <c:pt idx="746">
                  <c:v>0.89000000000000135</c:v>
                </c:pt>
                <c:pt idx="747">
                  <c:v>0.8</c:v>
                </c:pt>
                <c:pt idx="748">
                  <c:v>0.85000000000000064</c:v>
                </c:pt>
                <c:pt idx="749">
                  <c:v>0.96000000000000063</c:v>
                </c:pt>
                <c:pt idx="750">
                  <c:v>0.94000000000000061</c:v>
                </c:pt>
                <c:pt idx="751">
                  <c:v>1.02</c:v>
                </c:pt>
                <c:pt idx="752">
                  <c:v>0.98</c:v>
                </c:pt>
                <c:pt idx="753">
                  <c:v>0.8</c:v>
                </c:pt>
                <c:pt idx="754">
                  <c:v>0.92</c:v>
                </c:pt>
                <c:pt idx="755">
                  <c:v>0.87000000000000144</c:v>
                </c:pt>
                <c:pt idx="756">
                  <c:v>1.3</c:v>
                </c:pt>
                <c:pt idx="757">
                  <c:v>0.91</c:v>
                </c:pt>
                <c:pt idx="758">
                  <c:v>1.1599999999999968</c:v>
                </c:pt>
                <c:pt idx="759">
                  <c:v>0.79</c:v>
                </c:pt>
                <c:pt idx="760">
                  <c:v>0.9</c:v>
                </c:pt>
                <c:pt idx="761">
                  <c:v>1.03</c:v>
                </c:pt>
                <c:pt idx="762">
                  <c:v>1.06</c:v>
                </c:pt>
                <c:pt idx="763">
                  <c:v>1.07</c:v>
                </c:pt>
                <c:pt idx="764">
                  <c:v>0.83000000000000063</c:v>
                </c:pt>
                <c:pt idx="765">
                  <c:v>0.71000000000000063</c:v>
                </c:pt>
                <c:pt idx="766">
                  <c:v>0.9</c:v>
                </c:pt>
                <c:pt idx="767">
                  <c:v>0.76000000000000156</c:v>
                </c:pt>
                <c:pt idx="768">
                  <c:v>0.81</c:v>
                </c:pt>
                <c:pt idx="769">
                  <c:v>1.0900000000000001</c:v>
                </c:pt>
                <c:pt idx="770">
                  <c:v>0.70000000000000062</c:v>
                </c:pt>
                <c:pt idx="771">
                  <c:v>0.8</c:v>
                </c:pt>
                <c:pt idx="772">
                  <c:v>1.29</c:v>
                </c:pt>
                <c:pt idx="773">
                  <c:v>0.86000000000000065</c:v>
                </c:pt>
                <c:pt idx="774">
                  <c:v>0.8</c:v>
                </c:pt>
                <c:pt idx="775">
                  <c:v>0.87000000000000144</c:v>
                </c:pt>
                <c:pt idx="776">
                  <c:v>1.01</c:v>
                </c:pt>
                <c:pt idx="777">
                  <c:v>0.92</c:v>
                </c:pt>
                <c:pt idx="778">
                  <c:v>0.93</c:v>
                </c:pt>
                <c:pt idx="779">
                  <c:v>0.75000000000000155</c:v>
                </c:pt>
                <c:pt idx="780">
                  <c:v>0.8</c:v>
                </c:pt>
                <c:pt idx="781">
                  <c:v>1.1000000000000001</c:v>
                </c:pt>
                <c:pt idx="782">
                  <c:v>0.9</c:v>
                </c:pt>
                <c:pt idx="783">
                  <c:v>0.75000000000000155</c:v>
                </c:pt>
                <c:pt idx="784">
                  <c:v>0.9</c:v>
                </c:pt>
                <c:pt idx="785">
                  <c:v>1.03</c:v>
                </c:pt>
                <c:pt idx="786">
                  <c:v>1.06</c:v>
                </c:pt>
                <c:pt idx="787">
                  <c:v>0.91</c:v>
                </c:pt>
                <c:pt idx="788">
                  <c:v>0.91</c:v>
                </c:pt>
                <c:pt idx="789">
                  <c:v>1.0900000000000001</c:v>
                </c:pt>
                <c:pt idx="790">
                  <c:v>0.99</c:v>
                </c:pt>
                <c:pt idx="791">
                  <c:v>0.84000000000000064</c:v>
                </c:pt>
                <c:pt idx="792">
                  <c:v>0.88000000000000134</c:v>
                </c:pt>
                <c:pt idx="793">
                  <c:v>0.91</c:v>
                </c:pt>
                <c:pt idx="794">
                  <c:v>0.86000000000000065</c:v>
                </c:pt>
                <c:pt idx="795">
                  <c:v>0.77000000000000024</c:v>
                </c:pt>
                <c:pt idx="796">
                  <c:v>0.9</c:v>
                </c:pt>
                <c:pt idx="797">
                  <c:v>0.85000000000000064</c:v>
                </c:pt>
                <c:pt idx="798">
                  <c:v>0.84000000000000064</c:v>
                </c:pt>
                <c:pt idx="799">
                  <c:v>0.82000000000000062</c:v>
                </c:pt>
                <c:pt idx="800">
                  <c:v>0.85000000000000064</c:v>
                </c:pt>
                <c:pt idx="801">
                  <c:v>0.77000000000000024</c:v>
                </c:pt>
                <c:pt idx="802">
                  <c:v>0.99</c:v>
                </c:pt>
                <c:pt idx="803">
                  <c:v>0.88000000000000134</c:v>
                </c:pt>
                <c:pt idx="804">
                  <c:v>0.81</c:v>
                </c:pt>
                <c:pt idx="805">
                  <c:v>1</c:v>
                </c:pt>
                <c:pt idx="806">
                  <c:v>0.98</c:v>
                </c:pt>
                <c:pt idx="807">
                  <c:v>0.92</c:v>
                </c:pt>
                <c:pt idx="808">
                  <c:v>1</c:v>
                </c:pt>
                <c:pt idx="809">
                  <c:v>0.99</c:v>
                </c:pt>
                <c:pt idx="810">
                  <c:v>1.06</c:v>
                </c:pt>
                <c:pt idx="811">
                  <c:v>1.01</c:v>
                </c:pt>
                <c:pt idx="812">
                  <c:v>0.9</c:v>
                </c:pt>
                <c:pt idx="813">
                  <c:v>0.82000000000000062</c:v>
                </c:pt>
                <c:pt idx="814">
                  <c:v>0.77000000000000024</c:v>
                </c:pt>
                <c:pt idx="815">
                  <c:v>0.91</c:v>
                </c:pt>
                <c:pt idx="816">
                  <c:v>0.76000000000000156</c:v>
                </c:pt>
                <c:pt idx="817">
                  <c:v>0.89000000000000135</c:v>
                </c:pt>
                <c:pt idx="818">
                  <c:v>0.82000000000000062</c:v>
                </c:pt>
                <c:pt idx="819">
                  <c:v>0.75000000000000155</c:v>
                </c:pt>
                <c:pt idx="820">
                  <c:v>0.72000000000000064</c:v>
                </c:pt>
                <c:pt idx="821">
                  <c:v>0.72000000000000064</c:v>
                </c:pt>
                <c:pt idx="822">
                  <c:v>0.93</c:v>
                </c:pt>
                <c:pt idx="823">
                  <c:v>0.91</c:v>
                </c:pt>
                <c:pt idx="824">
                  <c:v>0.93</c:v>
                </c:pt>
                <c:pt idx="825">
                  <c:v>0.91</c:v>
                </c:pt>
                <c:pt idx="826">
                  <c:v>0.82000000000000062</c:v>
                </c:pt>
                <c:pt idx="827">
                  <c:v>0.88000000000000134</c:v>
                </c:pt>
                <c:pt idx="828">
                  <c:v>0.81</c:v>
                </c:pt>
                <c:pt idx="829">
                  <c:v>0.91</c:v>
                </c:pt>
                <c:pt idx="830">
                  <c:v>0.8</c:v>
                </c:pt>
                <c:pt idx="831">
                  <c:v>0.87000000000000144</c:v>
                </c:pt>
                <c:pt idx="832">
                  <c:v>0.81</c:v>
                </c:pt>
                <c:pt idx="833">
                  <c:v>0.9</c:v>
                </c:pt>
                <c:pt idx="834">
                  <c:v>0.81</c:v>
                </c:pt>
                <c:pt idx="835">
                  <c:v>0.87000000000000144</c:v>
                </c:pt>
                <c:pt idx="836">
                  <c:v>0.89000000000000135</c:v>
                </c:pt>
                <c:pt idx="837">
                  <c:v>0.88000000000000134</c:v>
                </c:pt>
                <c:pt idx="838">
                  <c:v>0.96000000000000063</c:v>
                </c:pt>
                <c:pt idx="839">
                  <c:v>0.9</c:v>
                </c:pt>
                <c:pt idx="840">
                  <c:v>0.9</c:v>
                </c:pt>
                <c:pt idx="841">
                  <c:v>0.82000000000000062</c:v>
                </c:pt>
                <c:pt idx="842">
                  <c:v>0.93</c:v>
                </c:pt>
                <c:pt idx="843">
                  <c:v>0.89000000000000135</c:v>
                </c:pt>
                <c:pt idx="844">
                  <c:v>0.92</c:v>
                </c:pt>
                <c:pt idx="845">
                  <c:v>0.87000000000000144</c:v>
                </c:pt>
                <c:pt idx="846">
                  <c:v>0.82000000000000062</c:v>
                </c:pt>
                <c:pt idx="847">
                  <c:v>0.85000000000000064</c:v>
                </c:pt>
                <c:pt idx="848">
                  <c:v>1.03</c:v>
                </c:pt>
                <c:pt idx="849">
                  <c:v>0.89000000000000135</c:v>
                </c:pt>
                <c:pt idx="850">
                  <c:v>0.91</c:v>
                </c:pt>
                <c:pt idx="851">
                  <c:v>0.88000000000000134</c:v>
                </c:pt>
                <c:pt idx="852">
                  <c:v>0.9</c:v>
                </c:pt>
                <c:pt idx="853">
                  <c:v>0.83000000000000063</c:v>
                </c:pt>
                <c:pt idx="854">
                  <c:v>0.9</c:v>
                </c:pt>
                <c:pt idx="855">
                  <c:v>0.86000000000000065</c:v>
                </c:pt>
                <c:pt idx="856">
                  <c:v>0.93</c:v>
                </c:pt>
                <c:pt idx="857">
                  <c:v>0.88000000000000134</c:v>
                </c:pt>
                <c:pt idx="858">
                  <c:v>0.9</c:v>
                </c:pt>
                <c:pt idx="859">
                  <c:v>1.03</c:v>
                </c:pt>
                <c:pt idx="860">
                  <c:v>0.94000000000000061</c:v>
                </c:pt>
                <c:pt idx="861">
                  <c:v>1.1399999999999968</c:v>
                </c:pt>
                <c:pt idx="862">
                  <c:v>0.77000000000000024</c:v>
                </c:pt>
                <c:pt idx="863">
                  <c:v>0.95000000000000062</c:v>
                </c:pt>
                <c:pt idx="864">
                  <c:v>0.69000000000000195</c:v>
                </c:pt>
                <c:pt idx="865">
                  <c:v>0.66000000000000192</c:v>
                </c:pt>
                <c:pt idx="866">
                  <c:v>0.8</c:v>
                </c:pt>
                <c:pt idx="867">
                  <c:v>0.98</c:v>
                </c:pt>
                <c:pt idx="868">
                  <c:v>0.88000000000000134</c:v>
                </c:pt>
                <c:pt idx="869">
                  <c:v>0.84000000000000064</c:v>
                </c:pt>
                <c:pt idx="870">
                  <c:v>0.79</c:v>
                </c:pt>
                <c:pt idx="871">
                  <c:v>0.9</c:v>
                </c:pt>
                <c:pt idx="872">
                  <c:v>1.0900000000000001</c:v>
                </c:pt>
                <c:pt idx="873">
                  <c:v>1.0900000000000001</c:v>
                </c:pt>
                <c:pt idx="874">
                  <c:v>0.87000000000000144</c:v>
                </c:pt>
                <c:pt idx="875">
                  <c:v>0.98</c:v>
                </c:pt>
                <c:pt idx="876">
                  <c:v>0.93</c:v>
                </c:pt>
                <c:pt idx="877">
                  <c:v>0.98</c:v>
                </c:pt>
                <c:pt idx="878">
                  <c:v>0.87000000000000144</c:v>
                </c:pt>
                <c:pt idx="879">
                  <c:v>0.86000000000000065</c:v>
                </c:pt>
                <c:pt idx="880">
                  <c:v>0.89000000000000135</c:v>
                </c:pt>
                <c:pt idx="881">
                  <c:v>0.89000000000000135</c:v>
                </c:pt>
                <c:pt idx="882">
                  <c:v>0.91</c:v>
                </c:pt>
                <c:pt idx="883">
                  <c:v>0.84000000000000064</c:v>
                </c:pt>
                <c:pt idx="884">
                  <c:v>0.84000000000000064</c:v>
                </c:pt>
                <c:pt idx="885">
                  <c:v>0.85000000000000064</c:v>
                </c:pt>
                <c:pt idx="886">
                  <c:v>0.87000000000000144</c:v>
                </c:pt>
                <c:pt idx="887">
                  <c:v>0.9700000000000002</c:v>
                </c:pt>
                <c:pt idx="888">
                  <c:v>0.88000000000000134</c:v>
                </c:pt>
                <c:pt idx="889">
                  <c:v>0.84000000000000064</c:v>
                </c:pt>
                <c:pt idx="890">
                  <c:v>0.96000000000000063</c:v>
                </c:pt>
                <c:pt idx="891">
                  <c:v>0.93</c:v>
                </c:pt>
                <c:pt idx="892">
                  <c:v>0.9</c:v>
                </c:pt>
                <c:pt idx="893">
                  <c:v>1.08</c:v>
                </c:pt>
                <c:pt idx="894">
                  <c:v>0.92</c:v>
                </c:pt>
                <c:pt idx="895">
                  <c:v>0.84000000000000064</c:v>
                </c:pt>
                <c:pt idx="896">
                  <c:v>1.02</c:v>
                </c:pt>
                <c:pt idx="897">
                  <c:v>0.9700000000000002</c:v>
                </c:pt>
                <c:pt idx="898">
                  <c:v>0.93</c:v>
                </c:pt>
                <c:pt idx="899">
                  <c:v>0.78</c:v>
                </c:pt>
                <c:pt idx="900">
                  <c:v>0.96000000000000063</c:v>
                </c:pt>
                <c:pt idx="901">
                  <c:v>0.93</c:v>
                </c:pt>
                <c:pt idx="902">
                  <c:v>0.87000000000000144</c:v>
                </c:pt>
                <c:pt idx="903">
                  <c:v>0.87000000000000144</c:v>
                </c:pt>
                <c:pt idx="904">
                  <c:v>1</c:v>
                </c:pt>
                <c:pt idx="905">
                  <c:v>0.92</c:v>
                </c:pt>
                <c:pt idx="906">
                  <c:v>1.03</c:v>
                </c:pt>
                <c:pt idx="907">
                  <c:v>0.9700000000000002</c:v>
                </c:pt>
                <c:pt idx="908">
                  <c:v>0.88000000000000134</c:v>
                </c:pt>
                <c:pt idx="909">
                  <c:v>0.96000000000000063</c:v>
                </c:pt>
                <c:pt idx="910">
                  <c:v>0.98</c:v>
                </c:pt>
                <c:pt idx="911">
                  <c:v>0.75000000000000155</c:v>
                </c:pt>
                <c:pt idx="912">
                  <c:v>0.79</c:v>
                </c:pt>
                <c:pt idx="913">
                  <c:v>0.89000000000000135</c:v>
                </c:pt>
                <c:pt idx="914">
                  <c:v>0.75000000000000155</c:v>
                </c:pt>
                <c:pt idx="915">
                  <c:v>0.81</c:v>
                </c:pt>
                <c:pt idx="916">
                  <c:v>0.9</c:v>
                </c:pt>
                <c:pt idx="917">
                  <c:v>0.91</c:v>
                </c:pt>
                <c:pt idx="918">
                  <c:v>1.1499999999999968</c:v>
                </c:pt>
                <c:pt idx="919">
                  <c:v>0.96000000000000063</c:v>
                </c:pt>
                <c:pt idx="920">
                  <c:v>0.9</c:v>
                </c:pt>
                <c:pt idx="921">
                  <c:v>1.04</c:v>
                </c:pt>
                <c:pt idx="922">
                  <c:v>0.94000000000000061</c:v>
                </c:pt>
                <c:pt idx="923">
                  <c:v>0.88000000000000134</c:v>
                </c:pt>
                <c:pt idx="924">
                  <c:v>0.96000000000000063</c:v>
                </c:pt>
                <c:pt idx="925">
                  <c:v>0.86000000000000065</c:v>
                </c:pt>
                <c:pt idx="926">
                  <c:v>0.9</c:v>
                </c:pt>
                <c:pt idx="927">
                  <c:v>0.96000000000000063</c:v>
                </c:pt>
                <c:pt idx="928">
                  <c:v>1.05</c:v>
                </c:pt>
                <c:pt idx="929">
                  <c:v>0.85000000000000064</c:v>
                </c:pt>
                <c:pt idx="930">
                  <c:v>1.24</c:v>
                </c:pt>
                <c:pt idx="931">
                  <c:v>0.89000000000000135</c:v>
                </c:pt>
                <c:pt idx="932">
                  <c:v>1.04</c:v>
                </c:pt>
                <c:pt idx="933">
                  <c:v>1.05</c:v>
                </c:pt>
                <c:pt idx="934">
                  <c:v>0.87000000000000144</c:v>
                </c:pt>
                <c:pt idx="935">
                  <c:v>1.02</c:v>
                </c:pt>
                <c:pt idx="936">
                  <c:v>0.87000000000000144</c:v>
                </c:pt>
                <c:pt idx="937">
                  <c:v>1.1299999999999968</c:v>
                </c:pt>
                <c:pt idx="938">
                  <c:v>1.03</c:v>
                </c:pt>
                <c:pt idx="939">
                  <c:v>1.02</c:v>
                </c:pt>
                <c:pt idx="940">
                  <c:v>1.1900000000000028</c:v>
                </c:pt>
                <c:pt idx="941">
                  <c:v>0.98</c:v>
                </c:pt>
                <c:pt idx="942">
                  <c:v>1.0900000000000001</c:v>
                </c:pt>
                <c:pt idx="943">
                  <c:v>1.05</c:v>
                </c:pt>
                <c:pt idx="944">
                  <c:v>1.03</c:v>
                </c:pt>
                <c:pt idx="945">
                  <c:v>0.77000000000000024</c:v>
                </c:pt>
                <c:pt idx="946">
                  <c:v>0.94000000000000061</c:v>
                </c:pt>
                <c:pt idx="947">
                  <c:v>0.93</c:v>
                </c:pt>
                <c:pt idx="948">
                  <c:v>0.93</c:v>
                </c:pt>
                <c:pt idx="949">
                  <c:v>0.82000000000000062</c:v>
                </c:pt>
                <c:pt idx="950">
                  <c:v>0.9</c:v>
                </c:pt>
                <c:pt idx="951">
                  <c:v>0.89000000000000135</c:v>
                </c:pt>
                <c:pt idx="952">
                  <c:v>0.94000000000000061</c:v>
                </c:pt>
                <c:pt idx="953">
                  <c:v>0.91</c:v>
                </c:pt>
                <c:pt idx="954">
                  <c:v>1</c:v>
                </c:pt>
                <c:pt idx="955">
                  <c:v>0.99</c:v>
                </c:pt>
                <c:pt idx="956">
                  <c:v>0.95000000000000062</c:v>
                </c:pt>
                <c:pt idx="957">
                  <c:v>0.88000000000000134</c:v>
                </c:pt>
                <c:pt idx="958">
                  <c:v>0.96000000000000063</c:v>
                </c:pt>
                <c:pt idx="959">
                  <c:v>0.87000000000000144</c:v>
                </c:pt>
                <c:pt idx="960">
                  <c:v>0.82000000000000062</c:v>
                </c:pt>
                <c:pt idx="961">
                  <c:v>0.71000000000000063</c:v>
                </c:pt>
                <c:pt idx="962">
                  <c:v>0.9</c:v>
                </c:pt>
                <c:pt idx="963">
                  <c:v>0.75000000000000155</c:v>
                </c:pt>
                <c:pt idx="964">
                  <c:v>0.95000000000000062</c:v>
                </c:pt>
                <c:pt idx="965">
                  <c:v>0.77000000000000024</c:v>
                </c:pt>
                <c:pt idx="966">
                  <c:v>0.85000000000000064</c:v>
                </c:pt>
                <c:pt idx="967">
                  <c:v>0.9700000000000002</c:v>
                </c:pt>
                <c:pt idx="968">
                  <c:v>0.96000000000000063</c:v>
                </c:pt>
                <c:pt idx="969">
                  <c:v>0.95000000000000062</c:v>
                </c:pt>
                <c:pt idx="970">
                  <c:v>0.91</c:v>
                </c:pt>
                <c:pt idx="971">
                  <c:v>0.85000000000000064</c:v>
                </c:pt>
                <c:pt idx="972">
                  <c:v>0.89000000000000135</c:v>
                </c:pt>
                <c:pt idx="973">
                  <c:v>0.9</c:v>
                </c:pt>
                <c:pt idx="974">
                  <c:v>0.8</c:v>
                </c:pt>
                <c:pt idx="975">
                  <c:v>0.98</c:v>
                </c:pt>
                <c:pt idx="976">
                  <c:v>0.86000000000000065</c:v>
                </c:pt>
                <c:pt idx="977">
                  <c:v>0.93</c:v>
                </c:pt>
                <c:pt idx="978">
                  <c:v>0.88000000000000134</c:v>
                </c:pt>
                <c:pt idx="979">
                  <c:v>0.84000000000000064</c:v>
                </c:pt>
                <c:pt idx="980">
                  <c:v>0.9</c:v>
                </c:pt>
                <c:pt idx="981">
                  <c:v>0.91</c:v>
                </c:pt>
                <c:pt idx="982">
                  <c:v>0.93</c:v>
                </c:pt>
                <c:pt idx="983">
                  <c:v>0.95000000000000062</c:v>
                </c:pt>
                <c:pt idx="984">
                  <c:v>1.1100000000000001</c:v>
                </c:pt>
                <c:pt idx="985">
                  <c:v>0.84000000000000064</c:v>
                </c:pt>
                <c:pt idx="986">
                  <c:v>1</c:v>
                </c:pt>
                <c:pt idx="987">
                  <c:v>0.94000000000000061</c:v>
                </c:pt>
                <c:pt idx="988">
                  <c:v>0.86000000000000065</c:v>
                </c:pt>
                <c:pt idx="989">
                  <c:v>1.03</c:v>
                </c:pt>
                <c:pt idx="990">
                  <c:v>0.91</c:v>
                </c:pt>
                <c:pt idx="991">
                  <c:v>0.98</c:v>
                </c:pt>
                <c:pt idx="992">
                  <c:v>0.92</c:v>
                </c:pt>
                <c:pt idx="993">
                  <c:v>0.95000000000000062</c:v>
                </c:pt>
                <c:pt idx="994">
                  <c:v>1.07</c:v>
                </c:pt>
                <c:pt idx="995">
                  <c:v>0.95000000000000062</c:v>
                </c:pt>
                <c:pt idx="996">
                  <c:v>0.89000000000000135</c:v>
                </c:pt>
                <c:pt idx="997">
                  <c:v>0.87000000000000144</c:v>
                </c:pt>
                <c:pt idx="998">
                  <c:v>0.93</c:v>
                </c:pt>
                <c:pt idx="999">
                  <c:v>0.86000000000000065</c:v>
                </c:pt>
                <c:pt idx="1000">
                  <c:v>0.9</c:v>
                </c:pt>
                <c:pt idx="1001">
                  <c:v>1.03</c:v>
                </c:pt>
                <c:pt idx="1002">
                  <c:v>1.07</c:v>
                </c:pt>
                <c:pt idx="1003">
                  <c:v>1.03</c:v>
                </c:pt>
                <c:pt idx="1004">
                  <c:v>1.06</c:v>
                </c:pt>
                <c:pt idx="1005">
                  <c:v>0.93</c:v>
                </c:pt>
                <c:pt idx="1006">
                  <c:v>1.1000000000000001</c:v>
                </c:pt>
                <c:pt idx="1007">
                  <c:v>0.93</c:v>
                </c:pt>
                <c:pt idx="1008">
                  <c:v>0.89000000000000135</c:v>
                </c:pt>
                <c:pt idx="1009">
                  <c:v>0.99</c:v>
                </c:pt>
                <c:pt idx="1010">
                  <c:v>0.96000000000000063</c:v>
                </c:pt>
                <c:pt idx="1011">
                  <c:v>0.83000000000000063</c:v>
                </c:pt>
                <c:pt idx="1012">
                  <c:v>1.02</c:v>
                </c:pt>
                <c:pt idx="1013">
                  <c:v>0.91</c:v>
                </c:pt>
                <c:pt idx="1014">
                  <c:v>0.93</c:v>
                </c:pt>
                <c:pt idx="1015">
                  <c:v>0.96000000000000063</c:v>
                </c:pt>
                <c:pt idx="1016">
                  <c:v>0.96000000000000063</c:v>
                </c:pt>
                <c:pt idx="1017">
                  <c:v>1</c:v>
                </c:pt>
                <c:pt idx="1018">
                  <c:v>0.91</c:v>
                </c:pt>
                <c:pt idx="1019">
                  <c:v>0.89000000000000135</c:v>
                </c:pt>
                <c:pt idx="1020">
                  <c:v>0.91</c:v>
                </c:pt>
                <c:pt idx="1021">
                  <c:v>0.99</c:v>
                </c:pt>
                <c:pt idx="1022">
                  <c:v>0.84000000000000064</c:v>
                </c:pt>
                <c:pt idx="1023">
                  <c:v>0.87000000000000144</c:v>
                </c:pt>
                <c:pt idx="1024">
                  <c:v>0.96000000000000063</c:v>
                </c:pt>
                <c:pt idx="1025">
                  <c:v>0.96000000000000063</c:v>
                </c:pt>
                <c:pt idx="1026">
                  <c:v>0.85000000000000064</c:v>
                </c:pt>
                <c:pt idx="1027">
                  <c:v>0.88000000000000134</c:v>
                </c:pt>
                <c:pt idx="1028">
                  <c:v>0.85000000000000064</c:v>
                </c:pt>
                <c:pt idx="1029">
                  <c:v>0.96000000000000063</c:v>
                </c:pt>
                <c:pt idx="1030">
                  <c:v>0.88000000000000134</c:v>
                </c:pt>
                <c:pt idx="1031">
                  <c:v>0.78</c:v>
                </c:pt>
                <c:pt idx="1032">
                  <c:v>0.99</c:v>
                </c:pt>
                <c:pt idx="1033">
                  <c:v>0.95000000000000062</c:v>
                </c:pt>
                <c:pt idx="1034">
                  <c:v>0.9700000000000002</c:v>
                </c:pt>
                <c:pt idx="1035">
                  <c:v>0.88000000000000134</c:v>
                </c:pt>
                <c:pt idx="1036">
                  <c:v>0.93</c:v>
                </c:pt>
                <c:pt idx="1037">
                  <c:v>0.9700000000000002</c:v>
                </c:pt>
                <c:pt idx="1038">
                  <c:v>1.06</c:v>
                </c:pt>
                <c:pt idx="1039">
                  <c:v>0.95000000000000062</c:v>
                </c:pt>
                <c:pt idx="1040">
                  <c:v>0.89000000000000135</c:v>
                </c:pt>
                <c:pt idx="1041">
                  <c:v>0.95000000000000062</c:v>
                </c:pt>
                <c:pt idx="1042">
                  <c:v>0.86000000000000065</c:v>
                </c:pt>
                <c:pt idx="1043">
                  <c:v>0.88000000000000134</c:v>
                </c:pt>
                <c:pt idx="1044">
                  <c:v>0.88000000000000134</c:v>
                </c:pt>
                <c:pt idx="1045">
                  <c:v>0.84000000000000064</c:v>
                </c:pt>
                <c:pt idx="1046">
                  <c:v>0.86000000000000065</c:v>
                </c:pt>
                <c:pt idx="1047">
                  <c:v>0.87000000000000144</c:v>
                </c:pt>
                <c:pt idx="1048">
                  <c:v>0.9</c:v>
                </c:pt>
                <c:pt idx="1049">
                  <c:v>0.93</c:v>
                </c:pt>
                <c:pt idx="1050">
                  <c:v>0.96000000000000063</c:v>
                </c:pt>
                <c:pt idx="1051">
                  <c:v>0.95000000000000062</c:v>
                </c:pt>
                <c:pt idx="1052">
                  <c:v>0.85000000000000064</c:v>
                </c:pt>
                <c:pt idx="1053">
                  <c:v>1</c:v>
                </c:pt>
                <c:pt idx="1054">
                  <c:v>0.99</c:v>
                </c:pt>
                <c:pt idx="1055">
                  <c:v>0.95000000000000062</c:v>
                </c:pt>
                <c:pt idx="1056">
                  <c:v>0.9700000000000002</c:v>
                </c:pt>
                <c:pt idx="1057">
                  <c:v>1</c:v>
                </c:pt>
                <c:pt idx="1058">
                  <c:v>0.74000000000000143</c:v>
                </c:pt>
                <c:pt idx="1059">
                  <c:v>0.79</c:v>
                </c:pt>
                <c:pt idx="1060">
                  <c:v>0.92</c:v>
                </c:pt>
                <c:pt idx="1061">
                  <c:v>0.91</c:v>
                </c:pt>
                <c:pt idx="1062">
                  <c:v>0.83000000000000063</c:v>
                </c:pt>
                <c:pt idx="1063">
                  <c:v>0.94000000000000061</c:v>
                </c:pt>
                <c:pt idx="1064">
                  <c:v>1.1100000000000001</c:v>
                </c:pt>
                <c:pt idx="1065">
                  <c:v>0.91</c:v>
                </c:pt>
                <c:pt idx="1066">
                  <c:v>0.92</c:v>
                </c:pt>
                <c:pt idx="1067">
                  <c:v>0.87000000000000144</c:v>
                </c:pt>
                <c:pt idx="1068">
                  <c:v>0.86000000000000065</c:v>
                </c:pt>
                <c:pt idx="1069">
                  <c:v>0.98</c:v>
                </c:pt>
                <c:pt idx="1070">
                  <c:v>0.9</c:v>
                </c:pt>
                <c:pt idx="1071">
                  <c:v>0.87000000000000144</c:v>
                </c:pt>
                <c:pt idx="1072">
                  <c:v>0.89000000000000135</c:v>
                </c:pt>
                <c:pt idx="1073">
                  <c:v>0.92</c:v>
                </c:pt>
                <c:pt idx="1074">
                  <c:v>1.06</c:v>
                </c:pt>
                <c:pt idx="1075">
                  <c:v>1.1399999999999968</c:v>
                </c:pt>
                <c:pt idx="1076">
                  <c:v>0.85000000000000064</c:v>
                </c:pt>
                <c:pt idx="1077">
                  <c:v>0.94000000000000061</c:v>
                </c:pt>
                <c:pt idx="1078">
                  <c:v>0.88000000000000134</c:v>
                </c:pt>
                <c:pt idx="1079">
                  <c:v>0.88000000000000134</c:v>
                </c:pt>
                <c:pt idx="1080">
                  <c:v>0.89000000000000135</c:v>
                </c:pt>
                <c:pt idx="1081">
                  <c:v>0.84000000000000064</c:v>
                </c:pt>
                <c:pt idx="1082">
                  <c:v>1</c:v>
                </c:pt>
                <c:pt idx="1083">
                  <c:v>0.82000000000000062</c:v>
                </c:pt>
                <c:pt idx="1084">
                  <c:v>0.9</c:v>
                </c:pt>
                <c:pt idx="1085">
                  <c:v>0.99</c:v>
                </c:pt>
                <c:pt idx="1086">
                  <c:v>1.02</c:v>
                </c:pt>
                <c:pt idx="1087">
                  <c:v>0.86000000000000065</c:v>
                </c:pt>
                <c:pt idx="1088">
                  <c:v>0.95000000000000062</c:v>
                </c:pt>
                <c:pt idx="1089">
                  <c:v>0.95000000000000062</c:v>
                </c:pt>
                <c:pt idx="1090">
                  <c:v>1.1700000000000021</c:v>
                </c:pt>
                <c:pt idx="1091">
                  <c:v>1.03</c:v>
                </c:pt>
                <c:pt idx="1092">
                  <c:v>0.85000000000000064</c:v>
                </c:pt>
                <c:pt idx="1093">
                  <c:v>0.91</c:v>
                </c:pt>
                <c:pt idx="1094">
                  <c:v>0.91</c:v>
                </c:pt>
                <c:pt idx="1095">
                  <c:v>0.96000000000000063</c:v>
                </c:pt>
                <c:pt idx="1096">
                  <c:v>0.93</c:v>
                </c:pt>
                <c:pt idx="1097">
                  <c:v>1.03</c:v>
                </c:pt>
                <c:pt idx="1098">
                  <c:v>0.9700000000000002</c:v>
                </c:pt>
                <c:pt idx="1099">
                  <c:v>0.87000000000000144</c:v>
                </c:pt>
                <c:pt idx="1100">
                  <c:v>0.96000000000000063</c:v>
                </c:pt>
                <c:pt idx="1101">
                  <c:v>0.85000000000000064</c:v>
                </c:pt>
                <c:pt idx="1102">
                  <c:v>0.88000000000000134</c:v>
                </c:pt>
                <c:pt idx="1103">
                  <c:v>0.64000000000000168</c:v>
                </c:pt>
                <c:pt idx="1104">
                  <c:v>0.68000000000000183</c:v>
                </c:pt>
                <c:pt idx="1105">
                  <c:v>0.82000000000000062</c:v>
                </c:pt>
                <c:pt idx="1106">
                  <c:v>0.8</c:v>
                </c:pt>
                <c:pt idx="1107">
                  <c:v>1.05</c:v>
                </c:pt>
                <c:pt idx="1108">
                  <c:v>1.01</c:v>
                </c:pt>
                <c:pt idx="1109">
                  <c:v>0.93</c:v>
                </c:pt>
                <c:pt idx="1110">
                  <c:v>0.95000000000000062</c:v>
                </c:pt>
                <c:pt idx="1111">
                  <c:v>1.01</c:v>
                </c:pt>
                <c:pt idx="1112">
                  <c:v>1.1000000000000001</c:v>
                </c:pt>
                <c:pt idx="1113">
                  <c:v>0.9700000000000002</c:v>
                </c:pt>
                <c:pt idx="1114">
                  <c:v>0.91</c:v>
                </c:pt>
                <c:pt idx="1115">
                  <c:v>0.88000000000000134</c:v>
                </c:pt>
                <c:pt idx="1116">
                  <c:v>0.87000000000000144</c:v>
                </c:pt>
                <c:pt idx="1117">
                  <c:v>0.96000000000000063</c:v>
                </c:pt>
                <c:pt idx="1118">
                  <c:v>0.93</c:v>
                </c:pt>
                <c:pt idx="1119">
                  <c:v>0.84000000000000064</c:v>
                </c:pt>
                <c:pt idx="1120">
                  <c:v>0.9700000000000002</c:v>
                </c:pt>
                <c:pt idx="1121">
                  <c:v>0.93</c:v>
                </c:pt>
                <c:pt idx="1122">
                  <c:v>0.93</c:v>
                </c:pt>
                <c:pt idx="1123">
                  <c:v>1.02</c:v>
                </c:pt>
                <c:pt idx="1124">
                  <c:v>0.87000000000000144</c:v>
                </c:pt>
                <c:pt idx="1125">
                  <c:v>0.83000000000000063</c:v>
                </c:pt>
                <c:pt idx="1126">
                  <c:v>0.86000000000000065</c:v>
                </c:pt>
                <c:pt idx="1127">
                  <c:v>0.87000000000000144</c:v>
                </c:pt>
                <c:pt idx="1128">
                  <c:v>0.87000000000000144</c:v>
                </c:pt>
                <c:pt idx="1129">
                  <c:v>0.83000000000000063</c:v>
                </c:pt>
                <c:pt idx="1130">
                  <c:v>0.93</c:v>
                </c:pt>
                <c:pt idx="1131">
                  <c:v>0.99</c:v>
                </c:pt>
                <c:pt idx="1132">
                  <c:v>0.94000000000000061</c:v>
                </c:pt>
                <c:pt idx="1133">
                  <c:v>0.85000000000000064</c:v>
                </c:pt>
                <c:pt idx="1134">
                  <c:v>0.95000000000000062</c:v>
                </c:pt>
                <c:pt idx="1135">
                  <c:v>0.89000000000000135</c:v>
                </c:pt>
                <c:pt idx="1136">
                  <c:v>0.89000000000000135</c:v>
                </c:pt>
                <c:pt idx="1137">
                  <c:v>1.1499999999999968</c:v>
                </c:pt>
                <c:pt idx="1138">
                  <c:v>0.86000000000000065</c:v>
                </c:pt>
                <c:pt idx="1139">
                  <c:v>1</c:v>
                </c:pt>
                <c:pt idx="1140">
                  <c:v>1.1000000000000001</c:v>
                </c:pt>
                <c:pt idx="1141">
                  <c:v>0.93</c:v>
                </c:pt>
                <c:pt idx="1142">
                  <c:v>1.1299999999999968</c:v>
                </c:pt>
                <c:pt idx="1143">
                  <c:v>1.06</c:v>
                </c:pt>
                <c:pt idx="1144">
                  <c:v>1.37</c:v>
                </c:pt>
                <c:pt idx="1145">
                  <c:v>1.1200000000000001</c:v>
                </c:pt>
                <c:pt idx="1146">
                  <c:v>0.9700000000000002</c:v>
                </c:pt>
                <c:pt idx="1147">
                  <c:v>1.04</c:v>
                </c:pt>
                <c:pt idx="1148">
                  <c:v>1.3900000000000001</c:v>
                </c:pt>
                <c:pt idx="1149">
                  <c:v>0.96000000000000063</c:v>
                </c:pt>
                <c:pt idx="1150">
                  <c:v>0.82000000000000062</c:v>
                </c:pt>
                <c:pt idx="1151">
                  <c:v>0.8</c:v>
                </c:pt>
                <c:pt idx="1152">
                  <c:v>0.89000000000000135</c:v>
                </c:pt>
                <c:pt idx="1153">
                  <c:v>0.78</c:v>
                </c:pt>
                <c:pt idx="1154">
                  <c:v>0.89000000000000135</c:v>
                </c:pt>
                <c:pt idx="1155">
                  <c:v>0.96000000000000063</c:v>
                </c:pt>
                <c:pt idx="1156">
                  <c:v>0.96000000000000063</c:v>
                </c:pt>
                <c:pt idx="1157">
                  <c:v>0.89000000000000135</c:v>
                </c:pt>
                <c:pt idx="1158">
                  <c:v>0.95000000000000062</c:v>
                </c:pt>
                <c:pt idx="1159">
                  <c:v>1.3900000000000001</c:v>
                </c:pt>
                <c:pt idx="1160">
                  <c:v>0.98</c:v>
                </c:pt>
                <c:pt idx="1161">
                  <c:v>1.0900000000000001</c:v>
                </c:pt>
                <c:pt idx="1162">
                  <c:v>1.01</c:v>
                </c:pt>
                <c:pt idx="1163">
                  <c:v>0.82000000000000062</c:v>
                </c:pt>
                <c:pt idx="1164">
                  <c:v>0.91</c:v>
                </c:pt>
                <c:pt idx="1165">
                  <c:v>0.93</c:v>
                </c:pt>
                <c:pt idx="1166">
                  <c:v>0.94000000000000061</c:v>
                </c:pt>
                <c:pt idx="1167">
                  <c:v>0.85000000000000064</c:v>
                </c:pt>
                <c:pt idx="1168">
                  <c:v>0.99</c:v>
                </c:pt>
                <c:pt idx="1169">
                  <c:v>1.01</c:v>
                </c:pt>
                <c:pt idx="1170">
                  <c:v>0.87000000000000144</c:v>
                </c:pt>
                <c:pt idx="1171">
                  <c:v>1.1599999999999968</c:v>
                </c:pt>
                <c:pt idx="1172">
                  <c:v>0.99</c:v>
                </c:pt>
                <c:pt idx="1173">
                  <c:v>0.9</c:v>
                </c:pt>
                <c:pt idx="1174">
                  <c:v>0.94000000000000061</c:v>
                </c:pt>
                <c:pt idx="1175">
                  <c:v>0.99</c:v>
                </c:pt>
                <c:pt idx="1176">
                  <c:v>0.91</c:v>
                </c:pt>
                <c:pt idx="1177">
                  <c:v>0.91</c:v>
                </c:pt>
                <c:pt idx="1178">
                  <c:v>0.93</c:v>
                </c:pt>
                <c:pt idx="1179">
                  <c:v>0.92</c:v>
                </c:pt>
                <c:pt idx="1180">
                  <c:v>0.9</c:v>
                </c:pt>
                <c:pt idx="1181">
                  <c:v>1.3</c:v>
                </c:pt>
                <c:pt idx="1182">
                  <c:v>0.87000000000000144</c:v>
                </c:pt>
                <c:pt idx="1183">
                  <c:v>0.91</c:v>
                </c:pt>
                <c:pt idx="1184">
                  <c:v>0.8</c:v>
                </c:pt>
                <c:pt idx="1185">
                  <c:v>0.89000000000000135</c:v>
                </c:pt>
                <c:pt idx="1186">
                  <c:v>1.01</c:v>
                </c:pt>
                <c:pt idx="1187">
                  <c:v>0.83000000000000063</c:v>
                </c:pt>
                <c:pt idx="1188">
                  <c:v>0.89000000000000135</c:v>
                </c:pt>
                <c:pt idx="1189">
                  <c:v>0.85000000000000064</c:v>
                </c:pt>
                <c:pt idx="1190">
                  <c:v>0.84000000000000064</c:v>
                </c:pt>
                <c:pt idx="1191">
                  <c:v>0.86000000000000065</c:v>
                </c:pt>
                <c:pt idx="1192">
                  <c:v>0.86000000000000065</c:v>
                </c:pt>
                <c:pt idx="1193">
                  <c:v>0.99</c:v>
                </c:pt>
                <c:pt idx="1194">
                  <c:v>1.04</c:v>
                </c:pt>
                <c:pt idx="1195">
                  <c:v>0.78</c:v>
                </c:pt>
                <c:pt idx="1196">
                  <c:v>0.98</c:v>
                </c:pt>
                <c:pt idx="1197">
                  <c:v>0.87000000000000144</c:v>
                </c:pt>
                <c:pt idx="1198">
                  <c:v>0.82000000000000062</c:v>
                </c:pt>
                <c:pt idx="1199">
                  <c:v>0.89000000000000135</c:v>
                </c:pt>
                <c:pt idx="1200">
                  <c:v>1.06</c:v>
                </c:pt>
                <c:pt idx="1201">
                  <c:v>1.1200000000000001</c:v>
                </c:pt>
                <c:pt idx="1202">
                  <c:v>1.01</c:v>
                </c:pt>
                <c:pt idx="1203">
                  <c:v>0.95000000000000062</c:v>
                </c:pt>
                <c:pt idx="1204">
                  <c:v>0.98</c:v>
                </c:pt>
                <c:pt idx="1205">
                  <c:v>0.96000000000000063</c:v>
                </c:pt>
                <c:pt idx="1206">
                  <c:v>0.86000000000000065</c:v>
                </c:pt>
                <c:pt idx="1207">
                  <c:v>0.94000000000000061</c:v>
                </c:pt>
                <c:pt idx="1208">
                  <c:v>1.01</c:v>
                </c:pt>
                <c:pt idx="1209">
                  <c:v>0.98</c:v>
                </c:pt>
                <c:pt idx="1210">
                  <c:v>0.95000000000000062</c:v>
                </c:pt>
                <c:pt idx="1211">
                  <c:v>0.91</c:v>
                </c:pt>
                <c:pt idx="1212">
                  <c:v>0.95000000000000062</c:v>
                </c:pt>
                <c:pt idx="1213">
                  <c:v>1.03</c:v>
                </c:pt>
                <c:pt idx="1214">
                  <c:v>0.95000000000000062</c:v>
                </c:pt>
                <c:pt idx="1215">
                  <c:v>1.04</c:v>
                </c:pt>
                <c:pt idx="1216">
                  <c:v>1.05</c:v>
                </c:pt>
                <c:pt idx="1217">
                  <c:v>1</c:v>
                </c:pt>
                <c:pt idx="1218">
                  <c:v>0.92</c:v>
                </c:pt>
                <c:pt idx="1219">
                  <c:v>0.93</c:v>
                </c:pt>
                <c:pt idx="1220">
                  <c:v>0.89000000000000135</c:v>
                </c:pt>
                <c:pt idx="1221">
                  <c:v>1</c:v>
                </c:pt>
                <c:pt idx="1222">
                  <c:v>0.89000000000000135</c:v>
                </c:pt>
                <c:pt idx="1223">
                  <c:v>0.91</c:v>
                </c:pt>
                <c:pt idx="1224">
                  <c:v>0.98</c:v>
                </c:pt>
                <c:pt idx="1225">
                  <c:v>0.93</c:v>
                </c:pt>
                <c:pt idx="1226">
                  <c:v>0.93</c:v>
                </c:pt>
                <c:pt idx="1227">
                  <c:v>0.98</c:v>
                </c:pt>
                <c:pt idx="1228">
                  <c:v>0.9</c:v>
                </c:pt>
                <c:pt idx="1229">
                  <c:v>1</c:v>
                </c:pt>
                <c:pt idx="1230">
                  <c:v>0.94000000000000061</c:v>
                </c:pt>
                <c:pt idx="1231">
                  <c:v>0.9</c:v>
                </c:pt>
                <c:pt idx="1232">
                  <c:v>0.92</c:v>
                </c:pt>
                <c:pt idx="1233">
                  <c:v>1.01</c:v>
                </c:pt>
                <c:pt idx="1234">
                  <c:v>0.89000000000000135</c:v>
                </c:pt>
                <c:pt idx="1235">
                  <c:v>0.91</c:v>
                </c:pt>
                <c:pt idx="1236">
                  <c:v>1.0900000000000001</c:v>
                </c:pt>
                <c:pt idx="1237">
                  <c:v>0.9</c:v>
                </c:pt>
                <c:pt idx="1238">
                  <c:v>1.07</c:v>
                </c:pt>
                <c:pt idx="1239">
                  <c:v>0.98</c:v>
                </c:pt>
                <c:pt idx="1240">
                  <c:v>0.94000000000000061</c:v>
                </c:pt>
                <c:pt idx="1241">
                  <c:v>0.92</c:v>
                </c:pt>
                <c:pt idx="1242">
                  <c:v>0.96000000000000063</c:v>
                </c:pt>
                <c:pt idx="1243">
                  <c:v>1.1399999999999968</c:v>
                </c:pt>
                <c:pt idx="1244">
                  <c:v>0.9</c:v>
                </c:pt>
                <c:pt idx="1245">
                  <c:v>0.99</c:v>
                </c:pt>
                <c:pt idx="1246">
                  <c:v>1.1499999999999968</c:v>
                </c:pt>
                <c:pt idx="1247">
                  <c:v>1.01</c:v>
                </c:pt>
                <c:pt idx="1248">
                  <c:v>1.21</c:v>
                </c:pt>
                <c:pt idx="1249">
                  <c:v>0.91</c:v>
                </c:pt>
                <c:pt idx="1250">
                  <c:v>0.82000000000000062</c:v>
                </c:pt>
                <c:pt idx="1251">
                  <c:v>0.84000000000000064</c:v>
                </c:pt>
                <c:pt idx="1252">
                  <c:v>1.02</c:v>
                </c:pt>
                <c:pt idx="1253">
                  <c:v>0.76000000000000156</c:v>
                </c:pt>
                <c:pt idx="1254">
                  <c:v>0.87000000000000144</c:v>
                </c:pt>
                <c:pt idx="1255">
                  <c:v>0.8</c:v>
                </c:pt>
                <c:pt idx="1256">
                  <c:v>0.92</c:v>
                </c:pt>
                <c:pt idx="1257">
                  <c:v>0.75000000000000155</c:v>
                </c:pt>
                <c:pt idx="1258">
                  <c:v>1.08</c:v>
                </c:pt>
                <c:pt idx="1259">
                  <c:v>0.82000000000000062</c:v>
                </c:pt>
                <c:pt idx="1260">
                  <c:v>1.07</c:v>
                </c:pt>
                <c:pt idx="1261">
                  <c:v>0.76000000000000156</c:v>
                </c:pt>
                <c:pt idx="1262">
                  <c:v>0.86000000000000065</c:v>
                </c:pt>
                <c:pt idx="1263">
                  <c:v>0.9</c:v>
                </c:pt>
                <c:pt idx="1264">
                  <c:v>0.92</c:v>
                </c:pt>
                <c:pt idx="1265">
                  <c:v>0.76000000000000156</c:v>
                </c:pt>
                <c:pt idx="1266">
                  <c:v>0.89000000000000135</c:v>
                </c:pt>
                <c:pt idx="1267">
                  <c:v>0.99</c:v>
                </c:pt>
                <c:pt idx="1268">
                  <c:v>0.95000000000000062</c:v>
                </c:pt>
                <c:pt idx="1269">
                  <c:v>0.94000000000000061</c:v>
                </c:pt>
                <c:pt idx="1270">
                  <c:v>0.98</c:v>
                </c:pt>
                <c:pt idx="1271">
                  <c:v>1</c:v>
                </c:pt>
                <c:pt idx="1272">
                  <c:v>0.88000000000000134</c:v>
                </c:pt>
                <c:pt idx="1273">
                  <c:v>0.87000000000000144</c:v>
                </c:pt>
                <c:pt idx="1274">
                  <c:v>0.9700000000000002</c:v>
                </c:pt>
                <c:pt idx="1275">
                  <c:v>0.92</c:v>
                </c:pt>
                <c:pt idx="1276">
                  <c:v>0.93</c:v>
                </c:pt>
                <c:pt idx="1277">
                  <c:v>0.96000000000000063</c:v>
                </c:pt>
                <c:pt idx="1278">
                  <c:v>0.96000000000000063</c:v>
                </c:pt>
                <c:pt idx="1279">
                  <c:v>0.87000000000000144</c:v>
                </c:pt>
                <c:pt idx="1280">
                  <c:v>0.95000000000000062</c:v>
                </c:pt>
                <c:pt idx="1281">
                  <c:v>0.89000000000000135</c:v>
                </c:pt>
                <c:pt idx="1282">
                  <c:v>0.99</c:v>
                </c:pt>
                <c:pt idx="1283">
                  <c:v>1.07</c:v>
                </c:pt>
                <c:pt idx="1284">
                  <c:v>0.95000000000000062</c:v>
                </c:pt>
                <c:pt idx="1285">
                  <c:v>1.1800000000000028</c:v>
                </c:pt>
                <c:pt idx="1286">
                  <c:v>0.89000000000000135</c:v>
                </c:pt>
                <c:pt idx="1287">
                  <c:v>0.88000000000000134</c:v>
                </c:pt>
                <c:pt idx="1288">
                  <c:v>0.94000000000000061</c:v>
                </c:pt>
                <c:pt idx="1289">
                  <c:v>0.92</c:v>
                </c:pt>
                <c:pt idx="1290">
                  <c:v>0.88000000000000134</c:v>
                </c:pt>
                <c:pt idx="1291">
                  <c:v>0.96000000000000063</c:v>
                </c:pt>
                <c:pt idx="1292">
                  <c:v>0.95000000000000062</c:v>
                </c:pt>
                <c:pt idx="1293">
                  <c:v>1.1599999999999968</c:v>
                </c:pt>
                <c:pt idx="1294">
                  <c:v>1.08</c:v>
                </c:pt>
                <c:pt idx="1295">
                  <c:v>1.0900000000000001</c:v>
                </c:pt>
                <c:pt idx="1296">
                  <c:v>1.1000000000000001</c:v>
                </c:pt>
                <c:pt idx="1297">
                  <c:v>0.92</c:v>
                </c:pt>
                <c:pt idx="1298">
                  <c:v>1.08</c:v>
                </c:pt>
                <c:pt idx="1299">
                  <c:v>0.84000000000000064</c:v>
                </c:pt>
                <c:pt idx="1300">
                  <c:v>0.85000000000000064</c:v>
                </c:pt>
                <c:pt idx="1301">
                  <c:v>0.88000000000000134</c:v>
                </c:pt>
                <c:pt idx="1302">
                  <c:v>0.96000000000000063</c:v>
                </c:pt>
                <c:pt idx="1303">
                  <c:v>0.8</c:v>
                </c:pt>
                <c:pt idx="1304">
                  <c:v>0.87000000000000144</c:v>
                </c:pt>
                <c:pt idx="1305">
                  <c:v>0.77000000000000024</c:v>
                </c:pt>
                <c:pt idx="1306">
                  <c:v>0.94000000000000061</c:v>
                </c:pt>
                <c:pt idx="1307">
                  <c:v>0.79</c:v>
                </c:pt>
                <c:pt idx="1308">
                  <c:v>0.94000000000000061</c:v>
                </c:pt>
                <c:pt idx="1309">
                  <c:v>0.96000000000000063</c:v>
                </c:pt>
                <c:pt idx="1310">
                  <c:v>1.06</c:v>
                </c:pt>
                <c:pt idx="1311">
                  <c:v>1.02</c:v>
                </c:pt>
                <c:pt idx="1312">
                  <c:v>0.94000000000000061</c:v>
                </c:pt>
                <c:pt idx="1313">
                  <c:v>0.99</c:v>
                </c:pt>
                <c:pt idx="1314">
                  <c:v>0.94000000000000061</c:v>
                </c:pt>
                <c:pt idx="1315">
                  <c:v>0.96000000000000063</c:v>
                </c:pt>
                <c:pt idx="1316">
                  <c:v>0.99</c:v>
                </c:pt>
                <c:pt idx="1317">
                  <c:v>0.99</c:v>
                </c:pt>
                <c:pt idx="1318">
                  <c:v>0.91</c:v>
                </c:pt>
                <c:pt idx="1319">
                  <c:v>0.93</c:v>
                </c:pt>
                <c:pt idx="1320">
                  <c:v>0.92</c:v>
                </c:pt>
                <c:pt idx="1321">
                  <c:v>0.98</c:v>
                </c:pt>
                <c:pt idx="1322">
                  <c:v>1.03</c:v>
                </c:pt>
                <c:pt idx="1323">
                  <c:v>0.88000000000000134</c:v>
                </c:pt>
                <c:pt idx="1324">
                  <c:v>0.9700000000000002</c:v>
                </c:pt>
                <c:pt idx="1325">
                  <c:v>0.92</c:v>
                </c:pt>
                <c:pt idx="1326">
                  <c:v>0.91</c:v>
                </c:pt>
                <c:pt idx="1327">
                  <c:v>0.9700000000000002</c:v>
                </c:pt>
                <c:pt idx="1328">
                  <c:v>0.87000000000000144</c:v>
                </c:pt>
                <c:pt idx="1329">
                  <c:v>0.95000000000000062</c:v>
                </c:pt>
                <c:pt idx="1330">
                  <c:v>0.88000000000000134</c:v>
                </c:pt>
                <c:pt idx="1331">
                  <c:v>1.02</c:v>
                </c:pt>
                <c:pt idx="1332">
                  <c:v>0.91</c:v>
                </c:pt>
                <c:pt idx="1333">
                  <c:v>0.91</c:v>
                </c:pt>
                <c:pt idx="1334">
                  <c:v>0.99</c:v>
                </c:pt>
                <c:pt idx="1335">
                  <c:v>0.82000000000000062</c:v>
                </c:pt>
                <c:pt idx="1336">
                  <c:v>1</c:v>
                </c:pt>
                <c:pt idx="1337">
                  <c:v>1.31</c:v>
                </c:pt>
                <c:pt idx="1338">
                  <c:v>1.1200000000000001</c:v>
                </c:pt>
                <c:pt idx="1339">
                  <c:v>0.91</c:v>
                </c:pt>
                <c:pt idx="1340">
                  <c:v>1.1599999999999968</c:v>
                </c:pt>
                <c:pt idx="1341">
                  <c:v>1.1399999999999968</c:v>
                </c:pt>
                <c:pt idx="1342">
                  <c:v>1.07</c:v>
                </c:pt>
                <c:pt idx="1343">
                  <c:v>1</c:v>
                </c:pt>
                <c:pt idx="1344">
                  <c:v>0.83000000000000063</c:v>
                </c:pt>
                <c:pt idx="1345">
                  <c:v>1.02</c:v>
                </c:pt>
                <c:pt idx="1346">
                  <c:v>0.88000000000000134</c:v>
                </c:pt>
                <c:pt idx="1347">
                  <c:v>0.93</c:v>
                </c:pt>
                <c:pt idx="1348">
                  <c:v>0.86000000000000065</c:v>
                </c:pt>
                <c:pt idx="1349">
                  <c:v>0.99</c:v>
                </c:pt>
                <c:pt idx="1350">
                  <c:v>1.1800000000000028</c:v>
                </c:pt>
                <c:pt idx="1351">
                  <c:v>0.87000000000000144</c:v>
                </c:pt>
                <c:pt idx="1352">
                  <c:v>0.88000000000000134</c:v>
                </c:pt>
                <c:pt idx="1353">
                  <c:v>0.82000000000000062</c:v>
                </c:pt>
                <c:pt idx="1354">
                  <c:v>0.99</c:v>
                </c:pt>
                <c:pt idx="1355">
                  <c:v>0.94000000000000061</c:v>
                </c:pt>
                <c:pt idx="1356">
                  <c:v>0.98</c:v>
                </c:pt>
                <c:pt idx="1357">
                  <c:v>0.94000000000000061</c:v>
                </c:pt>
                <c:pt idx="1358">
                  <c:v>0.88000000000000134</c:v>
                </c:pt>
                <c:pt idx="1359">
                  <c:v>0.9700000000000002</c:v>
                </c:pt>
                <c:pt idx="1360">
                  <c:v>0.98</c:v>
                </c:pt>
                <c:pt idx="1361">
                  <c:v>1.1000000000000001</c:v>
                </c:pt>
                <c:pt idx="1362">
                  <c:v>0.85000000000000064</c:v>
                </c:pt>
                <c:pt idx="1363">
                  <c:v>0.76000000000000156</c:v>
                </c:pt>
                <c:pt idx="1364">
                  <c:v>1.04</c:v>
                </c:pt>
                <c:pt idx="1365">
                  <c:v>1.1000000000000001</c:v>
                </c:pt>
                <c:pt idx="1366">
                  <c:v>0.87000000000000144</c:v>
                </c:pt>
                <c:pt idx="1367">
                  <c:v>0.95000000000000062</c:v>
                </c:pt>
                <c:pt idx="1368">
                  <c:v>0.9700000000000002</c:v>
                </c:pt>
                <c:pt idx="1369">
                  <c:v>0.94000000000000061</c:v>
                </c:pt>
                <c:pt idx="1370">
                  <c:v>0.94000000000000061</c:v>
                </c:pt>
                <c:pt idx="1371">
                  <c:v>1.01</c:v>
                </c:pt>
                <c:pt idx="1372">
                  <c:v>1.01</c:v>
                </c:pt>
                <c:pt idx="1373">
                  <c:v>0.93</c:v>
                </c:pt>
                <c:pt idx="1374">
                  <c:v>1.02</c:v>
                </c:pt>
                <c:pt idx="1375">
                  <c:v>1.01</c:v>
                </c:pt>
                <c:pt idx="1376">
                  <c:v>1.01</c:v>
                </c:pt>
                <c:pt idx="1377">
                  <c:v>0.87000000000000144</c:v>
                </c:pt>
                <c:pt idx="1378">
                  <c:v>1.08</c:v>
                </c:pt>
                <c:pt idx="1379">
                  <c:v>1.1000000000000001</c:v>
                </c:pt>
                <c:pt idx="1380">
                  <c:v>0.91</c:v>
                </c:pt>
                <c:pt idx="1381">
                  <c:v>0.87000000000000144</c:v>
                </c:pt>
                <c:pt idx="1382">
                  <c:v>0.9700000000000002</c:v>
                </c:pt>
                <c:pt idx="1383">
                  <c:v>0.95000000000000062</c:v>
                </c:pt>
                <c:pt idx="1384">
                  <c:v>1</c:v>
                </c:pt>
                <c:pt idx="1385">
                  <c:v>0.89000000000000135</c:v>
                </c:pt>
                <c:pt idx="1386">
                  <c:v>0.92</c:v>
                </c:pt>
                <c:pt idx="1387">
                  <c:v>0.92</c:v>
                </c:pt>
                <c:pt idx="1388">
                  <c:v>0.86000000000000065</c:v>
                </c:pt>
                <c:pt idx="1389">
                  <c:v>0.93</c:v>
                </c:pt>
                <c:pt idx="1390">
                  <c:v>1.1900000000000028</c:v>
                </c:pt>
                <c:pt idx="1391">
                  <c:v>1.9700000000000004</c:v>
                </c:pt>
                <c:pt idx="1392">
                  <c:v>0.91</c:v>
                </c:pt>
                <c:pt idx="1393">
                  <c:v>1.02</c:v>
                </c:pt>
                <c:pt idx="1394">
                  <c:v>0.98</c:v>
                </c:pt>
                <c:pt idx="1395">
                  <c:v>0.68000000000000183</c:v>
                </c:pt>
                <c:pt idx="1396">
                  <c:v>0.92</c:v>
                </c:pt>
                <c:pt idx="1397">
                  <c:v>0.9700000000000002</c:v>
                </c:pt>
                <c:pt idx="1398">
                  <c:v>0.89000000000000135</c:v>
                </c:pt>
                <c:pt idx="1399">
                  <c:v>0.98</c:v>
                </c:pt>
                <c:pt idx="1400">
                  <c:v>0.78</c:v>
                </c:pt>
                <c:pt idx="1401">
                  <c:v>0.91</c:v>
                </c:pt>
                <c:pt idx="1402">
                  <c:v>0.94000000000000061</c:v>
                </c:pt>
                <c:pt idx="1403">
                  <c:v>0.83000000000000063</c:v>
                </c:pt>
                <c:pt idx="1404">
                  <c:v>0.93</c:v>
                </c:pt>
                <c:pt idx="1405">
                  <c:v>0.96000000000000063</c:v>
                </c:pt>
                <c:pt idx="1406">
                  <c:v>1.01</c:v>
                </c:pt>
                <c:pt idx="1407">
                  <c:v>1.05</c:v>
                </c:pt>
                <c:pt idx="1408">
                  <c:v>1.02</c:v>
                </c:pt>
                <c:pt idx="1409">
                  <c:v>0.99</c:v>
                </c:pt>
                <c:pt idx="1410">
                  <c:v>0.91</c:v>
                </c:pt>
                <c:pt idx="1411">
                  <c:v>0.88000000000000134</c:v>
                </c:pt>
                <c:pt idx="1412">
                  <c:v>0.98</c:v>
                </c:pt>
                <c:pt idx="1413">
                  <c:v>0.99</c:v>
                </c:pt>
                <c:pt idx="1414">
                  <c:v>0.87000000000000144</c:v>
                </c:pt>
                <c:pt idx="1415">
                  <c:v>0.91</c:v>
                </c:pt>
                <c:pt idx="1416">
                  <c:v>0.9700000000000002</c:v>
                </c:pt>
                <c:pt idx="1417">
                  <c:v>0.9700000000000002</c:v>
                </c:pt>
                <c:pt idx="1418">
                  <c:v>1.04</c:v>
                </c:pt>
                <c:pt idx="1419">
                  <c:v>0.91</c:v>
                </c:pt>
                <c:pt idx="1420">
                  <c:v>0.9700000000000002</c:v>
                </c:pt>
                <c:pt idx="1421">
                  <c:v>0.94000000000000061</c:v>
                </c:pt>
                <c:pt idx="1422">
                  <c:v>0.88000000000000134</c:v>
                </c:pt>
                <c:pt idx="1423">
                  <c:v>0.99</c:v>
                </c:pt>
                <c:pt idx="1424">
                  <c:v>0.93</c:v>
                </c:pt>
                <c:pt idx="1425">
                  <c:v>0.88000000000000134</c:v>
                </c:pt>
                <c:pt idx="1426">
                  <c:v>0.95000000000000062</c:v>
                </c:pt>
                <c:pt idx="1427">
                  <c:v>0.9700000000000002</c:v>
                </c:pt>
                <c:pt idx="1428">
                  <c:v>0.86000000000000065</c:v>
                </c:pt>
                <c:pt idx="1429">
                  <c:v>0.95000000000000062</c:v>
                </c:pt>
                <c:pt idx="1430">
                  <c:v>0.95000000000000062</c:v>
                </c:pt>
                <c:pt idx="1431">
                  <c:v>0.92</c:v>
                </c:pt>
                <c:pt idx="1432">
                  <c:v>0.95000000000000062</c:v>
                </c:pt>
                <c:pt idx="1433">
                  <c:v>0.91</c:v>
                </c:pt>
                <c:pt idx="1434">
                  <c:v>0.95000000000000062</c:v>
                </c:pt>
                <c:pt idx="1435">
                  <c:v>0.93</c:v>
                </c:pt>
                <c:pt idx="1436">
                  <c:v>0.93</c:v>
                </c:pt>
                <c:pt idx="1437">
                  <c:v>0.91</c:v>
                </c:pt>
                <c:pt idx="1438">
                  <c:v>1.03</c:v>
                </c:pt>
                <c:pt idx="1439">
                  <c:v>1.05</c:v>
                </c:pt>
                <c:pt idx="1440">
                  <c:v>1.06</c:v>
                </c:pt>
                <c:pt idx="1441">
                  <c:v>0.89000000000000135</c:v>
                </c:pt>
                <c:pt idx="1442">
                  <c:v>0.94000000000000061</c:v>
                </c:pt>
                <c:pt idx="1443">
                  <c:v>0.88000000000000134</c:v>
                </c:pt>
                <c:pt idx="1444">
                  <c:v>0.9</c:v>
                </c:pt>
                <c:pt idx="1445">
                  <c:v>0.91</c:v>
                </c:pt>
                <c:pt idx="1446">
                  <c:v>1</c:v>
                </c:pt>
                <c:pt idx="1447">
                  <c:v>0.81</c:v>
                </c:pt>
                <c:pt idx="1448">
                  <c:v>0.9700000000000002</c:v>
                </c:pt>
                <c:pt idx="1449">
                  <c:v>1.03</c:v>
                </c:pt>
                <c:pt idx="1450">
                  <c:v>0.84000000000000064</c:v>
                </c:pt>
                <c:pt idx="1451">
                  <c:v>1.02</c:v>
                </c:pt>
                <c:pt idx="1452">
                  <c:v>0.98</c:v>
                </c:pt>
                <c:pt idx="1453">
                  <c:v>1.05</c:v>
                </c:pt>
                <c:pt idx="1454">
                  <c:v>0.9</c:v>
                </c:pt>
                <c:pt idx="1455">
                  <c:v>0.96000000000000063</c:v>
                </c:pt>
                <c:pt idx="1456">
                  <c:v>1.03</c:v>
                </c:pt>
                <c:pt idx="1457">
                  <c:v>1.03</c:v>
                </c:pt>
                <c:pt idx="1458">
                  <c:v>1.46</c:v>
                </c:pt>
                <c:pt idx="1459">
                  <c:v>0.99</c:v>
                </c:pt>
                <c:pt idx="1460">
                  <c:v>0.92</c:v>
                </c:pt>
                <c:pt idx="1461">
                  <c:v>1.1800000000000028</c:v>
                </c:pt>
                <c:pt idx="1462">
                  <c:v>0.94000000000000061</c:v>
                </c:pt>
                <c:pt idx="1463">
                  <c:v>1.03</c:v>
                </c:pt>
                <c:pt idx="1464">
                  <c:v>0.89000000000000135</c:v>
                </c:pt>
                <c:pt idx="1465">
                  <c:v>1.02</c:v>
                </c:pt>
                <c:pt idx="1466">
                  <c:v>1.04</c:v>
                </c:pt>
                <c:pt idx="1467">
                  <c:v>0.9700000000000002</c:v>
                </c:pt>
                <c:pt idx="1468">
                  <c:v>1.02</c:v>
                </c:pt>
                <c:pt idx="1469">
                  <c:v>0.93</c:v>
                </c:pt>
                <c:pt idx="1470">
                  <c:v>1.03</c:v>
                </c:pt>
                <c:pt idx="1471">
                  <c:v>0.9700000000000002</c:v>
                </c:pt>
                <c:pt idx="1472">
                  <c:v>0.99</c:v>
                </c:pt>
                <c:pt idx="1473">
                  <c:v>0.94000000000000061</c:v>
                </c:pt>
                <c:pt idx="1474">
                  <c:v>1.01</c:v>
                </c:pt>
                <c:pt idx="1475">
                  <c:v>0.98</c:v>
                </c:pt>
                <c:pt idx="1476">
                  <c:v>0.94000000000000061</c:v>
                </c:pt>
                <c:pt idx="1477">
                  <c:v>0.99</c:v>
                </c:pt>
                <c:pt idx="1478">
                  <c:v>1.01</c:v>
                </c:pt>
                <c:pt idx="1479">
                  <c:v>1.04</c:v>
                </c:pt>
                <c:pt idx="1480">
                  <c:v>1.01</c:v>
                </c:pt>
                <c:pt idx="1481">
                  <c:v>0.99</c:v>
                </c:pt>
                <c:pt idx="1482">
                  <c:v>0.93</c:v>
                </c:pt>
                <c:pt idx="1483">
                  <c:v>0.9700000000000002</c:v>
                </c:pt>
                <c:pt idx="1484">
                  <c:v>0.9700000000000002</c:v>
                </c:pt>
                <c:pt idx="1485">
                  <c:v>0.94000000000000061</c:v>
                </c:pt>
                <c:pt idx="1486">
                  <c:v>0.92</c:v>
                </c:pt>
                <c:pt idx="1487">
                  <c:v>1.1200000000000001</c:v>
                </c:pt>
                <c:pt idx="1488">
                  <c:v>1.02</c:v>
                </c:pt>
                <c:pt idx="1489">
                  <c:v>1</c:v>
                </c:pt>
                <c:pt idx="1490">
                  <c:v>1.05</c:v>
                </c:pt>
                <c:pt idx="1491">
                  <c:v>1.02</c:v>
                </c:pt>
                <c:pt idx="1492">
                  <c:v>1.1200000000000001</c:v>
                </c:pt>
                <c:pt idx="1493">
                  <c:v>0.96000000000000063</c:v>
                </c:pt>
                <c:pt idx="1494">
                  <c:v>0.92</c:v>
                </c:pt>
                <c:pt idx="1495">
                  <c:v>0.92</c:v>
                </c:pt>
                <c:pt idx="1496">
                  <c:v>1.02</c:v>
                </c:pt>
                <c:pt idx="1497">
                  <c:v>1.0900000000000001</c:v>
                </c:pt>
                <c:pt idx="1498">
                  <c:v>0.94000000000000061</c:v>
                </c:pt>
                <c:pt idx="1499">
                  <c:v>1.06</c:v>
                </c:pt>
                <c:pt idx="1500">
                  <c:v>1</c:v>
                </c:pt>
                <c:pt idx="1501">
                  <c:v>0.91</c:v>
                </c:pt>
                <c:pt idx="1502">
                  <c:v>0.99</c:v>
                </c:pt>
                <c:pt idx="1503">
                  <c:v>1.03</c:v>
                </c:pt>
                <c:pt idx="1504">
                  <c:v>1.08</c:v>
                </c:pt>
                <c:pt idx="1505">
                  <c:v>1</c:v>
                </c:pt>
                <c:pt idx="1506">
                  <c:v>0.95000000000000062</c:v>
                </c:pt>
                <c:pt idx="1507">
                  <c:v>1</c:v>
                </c:pt>
                <c:pt idx="1508">
                  <c:v>0.99</c:v>
                </c:pt>
                <c:pt idx="1509">
                  <c:v>0.96000000000000063</c:v>
                </c:pt>
                <c:pt idx="1510">
                  <c:v>0.96000000000000063</c:v>
                </c:pt>
                <c:pt idx="1511">
                  <c:v>1.03</c:v>
                </c:pt>
                <c:pt idx="1512">
                  <c:v>0.9700000000000002</c:v>
                </c:pt>
                <c:pt idx="1513">
                  <c:v>1</c:v>
                </c:pt>
                <c:pt idx="1514">
                  <c:v>0.96000000000000063</c:v>
                </c:pt>
                <c:pt idx="1515">
                  <c:v>0.95000000000000062</c:v>
                </c:pt>
                <c:pt idx="1516">
                  <c:v>1.04</c:v>
                </c:pt>
                <c:pt idx="1517">
                  <c:v>0.93</c:v>
                </c:pt>
                <c:pt idx="1518">
                  <c:v>0.96000000000000063</c:v>
                </c:pt>
                <c:pt idx="1519">
                  <c:v>0.99</c:v>
                </c:pt>
                <c:pt idx="1520">
                  <c:v>1.08</c:v>
                </c:pt>
                <c:pt idx="1521">
                  <c:v>0.91</c:v>
                </c:pt>
                <c:pt idx="1522">
                  <c:v>1.05</c:v>
                </c:pt>
                <c:pt idx="1523">
                  <c:v>1.01</c:v>
                </c:pt>
                <c:pt idx="1524">
                  <c:v>0.93</c:v>
                </c:pt>
                <c:pt idx="1525">
                  <c:v>1</c:v>
                </c:pt>
                <c:pt idx="1526">
                  <c:v>0.94000000000000061</c:v>
                </c:pt>
                <c:pt idx="1527">
                  <c:v>0.9</c:v>
                </c:pt>
                <c:pt idx="1528">
                  <c:v>0.91</c:v>
                </c:pt>
                <c:pt idx="1529">
                  <c:v>0.89000000000000135</c:v>
                </c:pt>
                <c:pt idx="1530">
                  <c:v>0.82000000000000062</c:v>
                </c:pt>
                <c:pt idx="1531">
                  <c:v>0.92</c:v>
                </c:pt>
                <c:pt idx="1532">
                  <c:v>0.93</c:v>
                </c:pt>
                <c:pt idx="1533">
                  <c:v>1.1399999999999968</c:v>
                </c:pt>
                <c:pt idx="1534">
                  <c:v>1.1299999999999968</c:v>
                </c:pt>
                <c:pt idx="1535">
                  <c:v>1.06</c:v>
                </c:pt>
                <c:pt idx="1536">
                  <c:v>0.84000000000000064</c:v>
                </c:pt>
                <c:pt idx="1537">
                  <c:v>1.01</c:v>
                </c:pt>
                <c:pt idx="1538">
                  <c:v>0.81</c:v>
                </c:pt>
                <c:pt idx="1539">
                  <c:v>0.96000000000000063</c:v>
                </c:pt>
                <c:pt idx="1540">
                  <c:v>0.84000000000000064</c:v>
                </c:pt>
                <c:pt idx="1541">
                  <c:v>0.99</c:v>
                </c:pt>
                <c:pt idx="1542">
                  <c:v>0.77000000000000024</c:v>
                </c:pt>
                <c:pt idx="1543">
                  <c:v>0.9700000000000002</c:v>
                </c:pt>
                <c:pt idx="1544">
                  <c:v>0.93</c:v>
                </c:pt>
                <c:pt idx="1545">
                  <c:v>0.78</c:v>
                </c:pt>
                <c:pt idx="1546">
                  <c:v>1.1000000000000001</c:v>
                </c:pt>
                <c:pt idx="1547">
                  <c:v>1.1399999999999968</c:v>
                </c:pt>
                <c:pt idx="1548">
                  <c:v>0.9</c:v>
                </c:pt>
                <c:pt idx="1549">
                  <c:v>0.99</c:v>
                </c:pt>
                <c:pt idx="1550">
                  <c:v>1.0900000000000001</c:v>
                </c:pt>
                <c:pt idx="1551">
                  <c:v>0.98</c:v>
                </c:pt>
                <c:pt idx="1552">
                  <c:v>0.9700000000000002</c:v>
                </c:pt>
                <c:pt idx="1553">
                  <c:v>1.02</c:v>
                </c:pt>
                <c:pt idx="1554">
                  <c:v>0.9</c:v>
                </c:pt>
                <c:pt idx="1555">
                  <c:v>0.96000000000000063</c:v>
                </c:pt>
                <c:pt idx="1556">
                  <c:v>0.96000000000000063</c:v>
                </c:pt>
                <c:pt idx="1557">
                  <c:v>0.83000000000000063</c:v>
                </c:pt>
                <c:pt idx="1558">
                  <c:v>0.94000000000000061</c:v>
                </c:pt>
                <c:pt idx="1559">
                  <c:v>0.94000000000000061</c:v>
                </c:pt>
                <c:pt idx="1560">
                  <c:v>0.89000000000000135</c:v>
                </c:pt>
                <c:pt idx="1561">
                  <c:v>0.93</c:v>
                </c:pt>
                <c:pt idx="1562">
                  <c:v>0.9</c:v>
                </c:pt>
                <c:pt idx="1563">
                  <c:v>0.96000000000000063</c:v>
                </c:pt>
                <c:pt idx="1564">
                  <c:v>0.93</c:v>
                </c:pt>
                <c:pt idx="1565">
                  <c:v>0.86000000000000065</c:v>
                </c:pt>
                <c:pt idx="1566">
                  <c:v>0.86000000000000065</c:v>
                </c:pt>
                <c:pt idx="1567">
                  <c:v>0.95000000000000062</c:v>
                </c:pt>
                <c:pt idx="1568">
                  <c:v>0.84000000000000064</c:v>
                </c:pt>
                <c:pt idx="1569">
                  <c:v>0.93</c:v>
                </c:pt>
                <c:pt idx="1570">
                  <c:v>0.9</c:v>
                </c:pt>
                <c:pt idx="1571">
                  <c:v>0.95000000000000062</c:v>
                </c:pt>
                <c:pt idx="1572">
                  <c:v>0.9</c:v>
                </c:pt>
                <c:pt idx="1573">
                  <c:v>0.89000000000000135</c:v>
                </c:pt>
                <c:pt idx="1574">
                  <c:v>0.95000000000000062</c:v>
                </c:pt>
                <c:pt idx="1575">
                  <c:v>0.93</c:v>
                </c:pt>
                <c:pt idx="1576">
                  <c:v>0.92</c:v>
                </c:pt>
                <c:pt idx="1577">
                  <c:v>0.95000000000000062</c:v>
                </c:pt>
                <c:pt idx="1578">
                  <c:v>0.95000000000000062</c:v>
                </c:pt>
                <c:pt idx="1579">
                  <c:v>1.01</c:v>
                </c:pt>
                <c:pt idx="1580">
                  <c:v>0.89000000000000135</c:v>
                </c:pt>
                <c:pt idx="1581">
                  <c:v>0.92</c:v>
                </c:pt>
                <c:pt idx="1582">
                  <c:v>1</c:v>
                </c:pt>
                <c:pt idx="1583">
                  <c:v>1.05</c:v>
                </c:pt>
                <c:pt idx="1584">
                  <c:v>0.98</c:v>
                </c:pt>
                <c:pt idx="1585">
                  <c:v>0.94000000000000061</c:v>
                </c:pt>
                <c:pt idx="1586">
                  <c:v>0.99</c:v>
                </c:pt>
                <c:pt idx="1587">
                  <c:v>1.06</c:v>
                </c:pt>
                <c:pt idx="1588">
                  <c:v>1.04</c:v>
                </c:pt>
                <c:pt idx="1589">
                  <c:v>1.05</c:v>
                </c:pt>
                <c:pt idx="1590">
                  <c:v>0.98</c:v>
                </c:pt>
                <c:pt idx="1591">
                  <c:v>1.02</c:v>
                </c:pt>
                <c:pt idx="1592">
                  <c:v>1.04</c:v>
                </c:pt>
                <c:pt idx="1593">
                  <c:v>1.04</c:v>
                </c:pt>
                <c:pt idx="1594">
                  <c:v>1.1100000000000001</c:v>
                </c:pt>
                <c:pt idx="1595">
                  <c:v>1.07</c:v>
                </c:pt>
                <c:pt idx="1596">
                  <c:v>1.01</c:v>
                </c:pt>
                <c:pt idx="1597">
                  <c:v>0.91</c:v>
                </c:pt>
                <c:pt idx="1598">
                  <c:v>0.99</c:v>
                </c:pt>
                <c:pt idx="1599">
                  <c:v>1.1000000000000001</c:v>
                </c:pt>
                <c:pt idx="1600">
                  <c:v>0.94000000000000061</c:v>
                </c:pt>
                <c:pt idx="1601">
                  <c:v>1.0900000000000001</c:v>
                </c:pt>
                <c:pt idx="1602">
                  <c:v>1.03</c:v>
                </c:pt>
                <c:pt idx="1603">
                  <c:v>0.98</c:v>
                </c:pt>
                <c:pt idx="1604">
                  <c:v>0.9700000000000002</c:v>
                </c:pt>
                <c:pt idx="1605">
                  <c:v>1.1200000000000001</c:v>
                </c:pt>
                <c:pt idx="1606">
                  <c:v>0.99</c:v>
                </c:pt>
                <c:pt idx="1607">
                  <c:v>1.1100000000000001</c:v>
                </c:pt>
                <c:pt idx="1608">
                  <c:v>0.96000000000000063</c:v>
                </c:pt>
                <c:pt idx="1609">
                  <c:v>1.02</c:v>
                </c:pt>
                <c:pt idx="1610">
                  <c:v>0.92</c:v>
                </c:pt>
                <c:pt idx="1611">
                  <c:v>0.93</c:v>
                </c:pt>
                <c:pt idx="1612">
                  <c:v>1.04</c:v>
                </c:pt>
                <c:pt idx="1613">
                  <c:v>1.01</c:v>
                </c:pt>
                <c:pt idx="1614">
                  <c:v>1.1399999999999968</c:v>
                </c:pt>
                <c:pt idx="1615">
                  <c:v>1</c:v>
                </c:pt>
                <c:pt idx="1616">
                  <c:v>0.86000000000000065</c:v>
                </c:pt>
                <c:pt idx="1617">
                  <c:v>0.91</c:v>
                </c:pt>
                <c:pt idx="1618">
                  <c:v>1.1399999999999968</c:v>
                </c:pt>
                <c:pt idx="1619">
                  <c:v>0.95000000000000062</c:v>
                </c:pt>
                <c:pt idx="1620">
                  <c:v>1.02</c:v>
                </c:pt>
                <c:pt idx="1621">
                  <c:v>0.94000000000000061</c:v>
                </c:pt>
                <c:pt idx="1622">
                  <c:v>0.96000000000000063</c:v>
                </c:pt>
                <c:pt idx="1623">
                  <c:v>1.02</c:v>
                </c:pt>
                <c:pt idx="1624">
                  <c:v>0.89000000000000135</c:v>
                </c:pt>
                <c:pt idx="1625">
                  <c:v>0.95000000000000062</c:v>
                </c:pt>
                <c:pt idx="1626">
                  <c:v>1.05</c:v>
                </c:pt>
                <c:pt idx="1627">
                  <c:v>0.9</c:v>
                </c:pt>
                <c:pt idx="1628">
                  <c:v>0.93</c:v>
                </c:pt>
                <c:pt idx="1629">
                  <c:v>1.04</c:v>
                </c:pt>
                <c:pt idx="1630">
                  <c:v>1.1000000000000001</c:v>
                </c:pt>
                <c:pt idx="1631">
                  <c:v>1.1700000000000021</c:v>
                </c:pt>
                <c:pt idx="1632">
                  <c:v>1.1000000000000001</c:v>
                </c:pt>
                <c:pt idx="1633">
                  <c:v>0.9700000000000002</c:v>
                </c:pt>
                <c:pt idx="1634">
                  <c:v>0.93</c:v>
                </c:pt>
                <c:pt idx="1635">
                  <c:v>1.04</c:v>
                </c:pt>
                <c:pt idx="1636">
                  <c:v>0.78</c:v>
                </c:pt>
                <c:pt idx="1637">
                  <c:v>0.91</c:v>
                </c:pt>
                <c:pt idx="1638">
                  <c:v>0.92</c:v>
                </c:pt>
                <c:pt idx="1639">
                  <c:v>0.94000000000000061</c:v>
                </c:pt>
                <c:pt idx="1640">
                  <c:v>0.91</c:v>
                </c:pt>
                <c:pt idx="1641">
                  <c:v>0.86000000000000065</c:v>
                </c:pt>
                <c:pt idx="1642">
                  <c:v>0.89000000000000135</c:v>
                </c:pt>
                <c:pt idx="1643">
                  <c:v>0.89000000000000135</c:v>
                </c:pt>
                <c:pt idx="1644">
                  <c:v>0.95000000000000062</c:v>
                </c:pt>
                <c:pt idx="1645">
                  <c:v>0.83000000000000063</c:v>
                </c:pt>
                <c:pt idx="1646">
                  <c:v>0.92</c:v>
                </c:pt>
                <c:pt idx="1647">
                  <c:v>0.87000000000000144</c:v>
                </c:pt>
                <c:pt idx="1648">
                  <c:v>1.01</c:v>
                </c:pt>
                <c:pt idx="1649">
                  <c:v>0.99</c:v>
                </c:pt>
                <c:pt idx="1650">
                  <c:v>0.98</c:v>
                </c:pt>
                <c:pt idx="1651">
                  <c:v>1</c:v>
                </c:pt>
                <c:pt idx="1652">
                  <c:v>0.88000000000000134</c:v>
                </c:pt>
                <c:pt idx="1653">
                  <c:v>0.92</c:v>
                </c:pt>
                <c:pt idx="1654">
                  <c:v>0.93</c:v>
                </c:pt>
                <c:pt idx="1655">
                  <c:v>0.94000000000000061</c:v>
                </c:pt>
                <c:pt idx="1656">
                  <c:v>0.87000000000000144</c:v>
                </c:pt>
                <c:pt idx="1657">
                  <c:v>0.98</c:v>
                </c:pt>
                <c:pt idx="1658">
                  <c:v>1.06</c:v>
                </c:pt>
                <c:pt idx="1659">
                  <c:v>0.93</c:v>
                </c:pt>
                <c:pt idx="1660">
                  <c:v>0.87000000000000144</c:v>
                </c:pt>
                <c:pt idx="1661">
                  <c:v>0.96000000000000063</c:v>
                </c:pt>
                <c:pt idx="1662">
                  <c:v>0.94000000000000061</c:v>
                </c:pt>
                <c:pt idx="1663">
                  <c:v>0.95000000000000062</c:v>
                </c:pt>
                <c:pt idx="1664">
                  <c:v>0.86000000000000065</c:v>
                </c:pt>
                <c:pt idx="1665">
                  <c:v>0.96000000000000063</c:v>
                </c:pt>
                <c:pt idx="1666">
                  <c:v>0.91</c:v>
                </c:pt>
                <c:pt idx="1667">
                  <c:v>0.95000000000000062</c:v>
                </c:pt>
                <c:pt idx="1668">
                  <c:v>0.93</c:v>
                </c:pt>
                <c:pt idx="1669">
                  <c:v>0.94000000000000061</c:v>
                </c:pt>
                <c:pt idx="1670">
                  <c:v>0.84000000000000064</c:v>
                </c:pt>
                <c:pt idx="1671">
                  <c:v>1</c:v>
                </c:pt>
                <c:pt idx="1672">
                  <c:v>1</c:v>
                </c:pt>
                <c:pt idx="1673">
                  <c:v>0.89000000000000135</c:v>
                </c:pt>
                <c:pt idx="1674">
                  <c:v>0.9700000000000002</c:v>
                </c:pt>
                <c:pt idx="1675">
                  <c:v>0.91</c:v>
                </c:pt>
                <c:pt idx="1676">
                  <c:v>0.92</c:v>
                </c:pt>
                <c:pt idx="1677">
                  <c:v>0.92</c:v>
                </c:pt>
                <c:pt idx="1678">
                  <c:v>1</c:v>
                </c:pt>
                <c:pt idx="1679">
                  <c:v>1</c:v>
                </c:pt>
                <c:pt idx="1680">
                  <c:v>1.03</c:v>
                </c:pt>
                <c:pt idx="1681">
                  <c:v>0.9700000000000002</c:v>
                </c:pt>
                <c:pt idx="1682">
                  <c:v>0.88000000000000134</c:v>
                </c:pt>
                <c:pt idx="1683">
                  <c:v>0.87000000000000144</c:v>
                </c:pt>
                <c:pt idx="1684">
                  <c:v>0.77000000000000024</c:v>
                </c:pt>
                <c:pt idx="1685">
                  <c:v>1.06</c:v>
                </c:pt>
                <c:pt idx="1686">
                  <c:v>1</c:v>
                </c:pt>
                <c:pt idx="1687">
                  <c:v>0.85000000000000064</c:v>
                </c:pt>
                <c:pt idx="1688">
                  <c:v>0.96000000000000063</c:v>
                </c:pt>
                <c:pt idx="1689">
                  <c:v>0.89000000000000135</c:v>
                </c:pt>
                <c:pt idx="1690">
                  <c:v>0.96000000000000063</c:v>
                </c:pt>
                <c:pt idx="1691">
                  <c:v>0.85000000000000064</c:v>
                </c:pt>
                <c:pt idx="1692">
                  <c:v>0.92</c:v>
                </c:pt>
                <c:pt idx="1693">
                  <c:v>1.05</c:v>
                </c:pt>
                <c:pt idx="1694">
                  <c:v>1.03</c:v>
                </c:pt>
                <c:pt idx="1695">
                  <c:v>0.99</c:v>
                </c:pt>
                <c:pt idx="1696">
                  <c:v>1.02</c:v>
                </c:pt>
                <c:pt idx="1697">
                  <c:v>1</c:v>
                </c:pt>
                <c:pt idx="1698">
                  <c:v>1</c:v>
                </c:pt>
                <c:pt idx="1699">
                  <c:v>0.98</c:v>
                </c:pt>
                <c:pt idx="1700">
                  <c:v>1.03</c:v>
                </c:pt>
                <c:pt idx="1701">
                  <c:v>0.87000000000000144</c:v>
                </c:pt>
                <c:pt idx="1702">
                  <c:v>0.9</c:v>
                </c:pt>
                <c:pt idx="1703">
                  <c:v>0.96000000000000063</c:v>
                </c:pt>
                <c:pt idx="1704">
                  <c:v>0.9700000000000002</c:v>
                </c:pt>
                <c:pt idx="1705">
                  <c:v>0.98</c:v>
                </c:pt>
                <c:pt idx="1706">
                  <c:v>0.91</c:v>
                </c:pt>
                <c:pt idx="1707">
                  <c:v>0.84000000000000064</c:v>
                </c:pt>
                <c:pt idx="1708">
                  <c:v>0.93</c:v>
                </c:pt>
                <c:pt idx="1709">
                  <c:v>0.98</c:v>
                </c:pt>
                <c:pt idx="1710">
                  <c:v>0.93</c:v>
                </c:pt>
                <c:pt idx="1711">
                  <c:v>0.96000000000000063</c:v>
                </c:pt>
                <c:pt idx="1712">
                  <c:v>0.96000000000000063</c:v>
                </c:pt>
                <c:pt idx="1713">
                  <c:v>0.98</c:v>
                </c:pt>
                <c:pt idx="1714">
                  <c:v>0.91</c:v>
                </c:pt>
                <c:pt idx="1715">
                  <c:v>0.91</c:v>
                </c:pt>
                <c:pt idx="1716">
                  <c:v>0.9</c:v>
                </c:pt>
                <c:pt idx="1717">
                  <c:v>0.9700000000000002</c:v>
                </c:pt>
                <c:pt idx="1718">
                  <c:v>1.03</c:v>
                </c:pt>
                <c:pt idx="1719">
                  <c:v>0.89000000000000135</c:v>
                </c:pt>
                <c:pt idx="1720">
                  <c:v>0.91</c:v>
                </c:pt>
                <c:pt idx="1721">
                  <c:v>0.9700000000000002</c:v>
                </c:pt>
                <c:pt idx="1722">
                  <c:v>0.9700000000000002</c:v>
                </c:pt>
                <c:pt idx="1723">
                  <c:v>0.96000000000000063</c:v>
                </c:pt>
                <c:pt idx="1724">
                  <c:v>0.91</c:v>
                </c:pt>
                <c:pt idx="1725">
                  <c:v>0.89000000000000135</c:v>
                </c:pt>
                <c:pt idx="1726">
                  <c:v>1</c:v>
                </c:pt>
                <c:pt idx="1727">
                  <c:v>0.95000000000000062</c:v>
                </c:pt>
                <c:pt idx="1728">
                  <c:v>1.02</c:v>
                </c:pt>
                <c:pt idx="1729">
                  <c:v>1.05</c:v>
                </c:pt>
                <c:pt idx="1730">
                  <c:v>0.91</c:v>
                </c:pt>
                <c:pt idx="1731">
                  <c:v>0.93</c:v>
                </c:pt>
                <c:pt idx="1732">
                  <c:v>0.93</c:v>
                </c:pt>
                <c:pt idx="1733">
                  <c:v>0.96000000000000063</c:v>
                </c:pt>
                <c:pt idx="1734">
                  <c:v>0.9</c:v>
                </c:pt>
                <c:pt idx="1735">
                  <c:v>0.9</c:v>
                </c:pt>
                <c:pt idx="1736">
                  <c:v>0.91</c:v>
                </c:pt>
                <c:pt idx="1737">
                  <c:v>1</c:v>
                </c:pt>
                <c:pt idx="1738">
                  <c:v>0.96000000000000063</c:v>
                </c:pt>
                <c:pt idx="1739">
                  <c:v>0.94000000000000061</c:v>
                </c:pt>
                <c:pt idx="1740">
                  <c:v>0.9</c:v>
                </c:pt>
                <c:pt idx="1741">
                  <c:v>0.96000000000000063</c:v>
                </c:pt>
                <c:pt idx="1742">
                  <c:v>0.92</c:v>
                </c:pt>
                <c:pt idx="1743">
                  <c:v>0.98</c:v>
                </c:pt>
                <c:pt idx="1744">
                  <c:v>0.84000000000000064</c:v>
                </c:pt>
                <c:pt idx="1745">
                  <c:v>0.93</c:v>
                </c:pt>
                <c:pt idx="1746">
                  <c:v>1.01</c:v>
                </c:pt>
                <c:pt idx="1747">
                  <c:v>0.89000000000000135</c:v>
                </c:pt>
                <c:pt idx="1748">
                  <c:v>0.93</c:v>
                </c:pt>
                <c:pt idx="1749">
                  <c:v>0.91</c:v>
                </c:pt>
                <c:pt idx="1750">
                  <c:v>0.84000000000000064</c:v>
                </c:pt>
                <c:pt idx="1751">
                  <c:v>0.91</c:v>
                </c:pt>
                <c:pt idx="1752">
                  <c:v>0.93</c:v>
                </c:pt>
                <c:pt idx="1753">
                  <c:v>0.91</c:v>
                </c:pt>
                <c:pt idx="1754">
                  <c:v>0.96000000000000063</c:v>
                </c:pt>
                <c:pt idx="1755">
                  <c:v>0.89000000000000135</c:v>
                </c:pt>
                <c:pt idx="1756">
                  <c:v>1.03</c:v>
                </c:pt>
                <c:pt idx="1757">
                  <c:v>0.96000000000000063</c:v>
                </c:pt>
                <c:pt idx="1758">
                  <c:v>1.01</c:v>
                </c:pt>
                <c:pt idx="1759">
                  <c:v>0.91</c:v>
                </c:pt>
                <c:pt idx="1760">
                  <c:v>1</c:v>
                </c:pt>
                <c:pt idx="1761">
                  <c:v>0.9</c:v>
                </c:pt>
                <c:pt idx="1762">
                  <c:v>0.92</c:v>
                </c:pt>
                <c:pt idx="1763">
                  <c:v>0.88000000000000134</c:v>
                </c:pt>
                <c:pt idx="1764">
                  <c:v>0.93</c:v>
                </c:pt>
                <c:pt idx="1765">
                  <c:v>0.95000000000000062</c:v>
                </c:pt>
                <c:pt idx="1766">
                  <c:v>0.91</c:v>
                </c:pt>
                <c:pt idx="1767">
                  <c:v>0.9</c:v>
                </c:pt>
                <c:pt idx="1768">
                  <c:v>1.05</c:v>
                </c:pt>
                <c:pt idx="1769">
                  <c:v>0.93</c:v>
                </c:pt>
                <c:pt idx="1770">
                  <c:v>0.91</c:v>
                </c:pt>
                <c:pt idx="1771">
                  <c:v>0.9</c:v>
                </c:pt>
                <c:pt idx="1772">
                  <c:v>1</c:v>
                </c:pt>
                <c:pt idx="1773">
                  <c:v>0.9700000000000002</c:v>
                </c:pt>
                <c:pt idx="1774">
                  <c:v>1.01</c:v>
                </c:pt>
                <c:pt idx="1775">
                  <c:v>0.87000000000000144</c:v>
                </c:pt>
                <c:pt idx="1776">
                  <c:v>0.9</c:v>
                </c:pt>
                <c:pt idx="1777">
                  <c:v>1.01</c:v>
                </c:pt>
                <c:pt idx="1778">
                  <c:v>0.87000000000000144</c:v>
                </c:pt>
                <c:pt idx="1779">
                  <c:v>0.77000000000000024</c:v>
                </c:pt>
                <c:pt idx="1780">
                  <c:v>0.77000000000000024</c:v>
                </c:pt>
                <c:pt idx="1781">
                  <c:v>0.8</c:v>
                </c:pt>
                <c:pt idx="1782">
                  <c:v>0.8</c:v>
                </c:pt>
                <c:pt idx="1783">
                  <c:v>0.89000000000000135</c:v>
                </c:pt>
                <c:pt idx="1784">
                  <c:v>1.02</c:v>
                </c:pt>
                <c:pt idx="1785">
                  <c:v>0.94000000000000061</c:v>
                </c:pt>
                <c:pt idx="1786">
                  <c:v>0.88000000000000134</c:v>
                </c:pt>
                <c:pt idx="1787">
                  <c:v>0.95000000000000062</c:v>
                </c:pt>
                <c:pt idx="1788">
                  <c:v>0.82000000000000062</c:v>
                </c:pt>
                <c:pt idx="1789">
                  <c:v>0.85000000000000064</c:v>
                </c:pt>
                <c:pt idx="1790">
                  <c:v>0.96000000000000063</c:v>
                </c:pt>
                <c:pt idx="1791">
                  <c:v>1.04</c:v>
                </c:pt>
                <c:pt idx="1792">
                  <c:v>0.93</c:v>
                </c:pt>
                <c:pt idx="1793">
                  <c:v>1.1000000000000001</c:v>
                </c:pt>
                <c:pt idx="1794">
                  <c:v>1.1100000000000001</c:v>
                </c:pt>
                <c:pt idx="1795">
                  <c:v>0.87000000000000144</c:v>
                </c:pt>
                <c:pt idx="1796">
                  <c:v>1</c:v>
                </c:pt>
                <c:pt idx="1797">
                  <c:v>0.9</c:v>
                </c:pt>
                <c:pt idx="1798">
                  <c:v>1.01</c:v>
                </c:pt>
                <c:pt idx="1799">
                  <c:v>0.96000000000000063</c:v>
                </c:pt>
                <c:pt idx="1800">
                  <c:v>0.89000000000000135</c:v>
                </c:pt>
                <c:pt idx="1801">
                  <c:v>1.29</c:v>
                </c:pt>
                <c:pt idx="1802">
                  <c:v>1.08</c:v>
                </c:pt>
                <c:pt idx="1803">
                  <c:v>0.87000000000000144</c:v>
                </c:pt>
                <c:pt idx="1804">
                  <c:v>1.03</c:v>
                </c:pt>
                <c:pt idx="1805">
                  <c:v>0.75000000000000155</c:v>
                </c:pt>
                <c:pt idx="1806">
                  <c:v>0.86000000000000065</c:v>
                </c:pt>
                <c:pt idx="1807">
                  <c:v>1.08</c:v>
                </c:pt>
                <c:pt idx="1808">
                  <c:v>0.99</c:v>
                </c:pt>
                <c:pt idx="1809">
                  <c:v>1</c:v>
                </c:pt>
                <c:pt idx="1810">
                  <c:v>0.95000000000000062</c:v>
                </c:pt>
                <c:pt idx="1811">
                  <c:v>0.85000000000000064</c:v>
                </c:pt>
                <c:pt idx="1812">
                  <c:v>1.08</c:v>
                </c:pt>
                <c:pt idx="1813">
                  <c:v>1.1200000000000001</c:v>
                </c:pt>
                <c:pt idx="1814">
                  <c:v>0.85000000000000064</c:v>
                </c:pt>
                <c:pt idx="1815">
                  <c:v>0.8</c:v>
                </c:pt>
                <c:pt idx="1816">
                  <c:v>0.98</c:v>
                </c:pt>
                <c:pt idx="1817">
                  <c:v>1.7200000000000024</c:v>
                </c:pt>
                <c:pt idx="1818">
                  <c:v>1.1200000000000001</c:v>
                </c:pt>
                <c:pt idx="1819">
                  <c:v>1.05</c:v>
                </c:pt>
                <c:pt idx="1820">
                  <c:v>1.1299999999999968</c:v>
                </c:pt>
                <c:pt idx="1821">
                  <c:v>1.3</c:v>
                </c:pt>
                <c:pt idx="1822">
                  <c:v>1.07</c:v>
                </c:pt>
                <c:pt idx="1823">
                  <c:v>1.6700000000000021</c:v>
                </c:pt>
                <c:pt idx="1824">
                  <c:v>1.33</c:v>
                </c:pt>
                <c:pt idx="1825">
                  <c:v>0.95000000000000062</c:v>
                </c:pt>
                <c:pt idx="1826">
                  <c:v>0.93</c:v>
                </c:pt>
                <c:pt idx="1827">
                  <c:v>1.04</c:v>
                </c:pt>
                <c:pt idx="1828">
                  <c:v>0.85000000000000064</c:v>
                </c:pt>
                <c:pt idx="1829">
                  <c:v>1.1200000000000001</c:v>
                </c:pt>
                <c:pt idx="1830">
                  <c:v>0.92</c:v>
                </c:pt>
                <c:pt idx="1831">
                  <c:v>0.84000000000000064</c:v>
                </c:pt>
                <c:pt idx="1832">
                  <c:v>0.72000000000000064</c:v>
                </c:pt>
                <c:pt idx="1833">
                  <c:v>0.78</c:v>
                </c:pt>
                <c:pt idx="1834">
                  <c:v>0.9</c:v>
                </c:pt>
                <c:pt idx="1835">
                  <c:v>0.89000000000000135</c:v>
                </c:pt>
                <c:pt idx="1836">
                  <c:v>0.87000000000000144</c:v>
                </c:pt>
                <c:pt idx="1837">
                  <c:v>0.84000000000000064</c:v>
                </c:pt>
                <c:pt idx="1838">
                  <c:v>1.03</c:v>
                </c:pt>
                <c:pt idx="1839">
                  <c:v>0.74000000000000143</c:v>
                </c:pt>
                <c:pt idx="1840">
                  <c:v>0.95000000000000062</c:v>
                </c:pt>
                <c:pt idx="1841">
                  <c:v>0.92</c:v>
                </c:pt>
                <c:pt idx="1842">
                  <c:v>1.06</c:v>
                </c:pt>
                <c:pt idx="1843">
                  <c:v>0.82000000000000062</c:v>
                </c:pt>
                <c:pt idx="1844">
                  <c:v>0.94000000000000061</c:v>
                </c:pt>
                <c:pt idx="1845">
                  <c:v>1.03</c:v>
                </c:pt>
                <c:pt idx="1846">
                  <c:v>1.1800000000000028</c:v>
                </c:pt>
                <c:pt idx="1847">
                  <c:v>1.21</c:v>
                </c:pt>
                <c:pt idx="1848">
                  <c:v>0.87000000000000144</c:v>
                </c:pt>
                <c:pt idx="1849">
                  <c:v>0.9</c:v>
                </c:pt>
                <c:pt idx="1850">
                  <c:v>0.83000000000000063</c:v>
                </c:pt>
                <c:pt idx="1851">
                  <c:v>0.92</c:v>
                </c:pt>
                <c:pt idx="1852">
                  <c:v>0.92</c:v>
                </c:pt>
                <c:pt idx="1853">
                  <c:v>0.87000000000000144</c:v>
                </c:pt>
                <c:pt idx="1854">
                  <c:v>0.9700000000000002</c:v>
                </c:pt>
                <c:pt idx="1855">
                  <c:v>1.07</c:v>
                </c:pt>
                <c:pt idx="1856">
                  <c:v>1.28</c:v>
                </c:pt>
                <c:pt idx="1857">
                  <c:v>1.21</c:v>
                </c:pt>
                <c:pt idx="1858">
                  <c:v>2.0299999999999998</c:v>
                </c:pt>
                <c:pt idx="1859">
                  <c:v>1.07</c:v>
                </c:pt>
                <c:pt idx="1860">
                  <c:v>1.1900000000000028</c:v>
                </c:pt>
                <c:pt idx="1861">
                  <c:v>0.87000000000000144</c:v>
                </c:pt>
                <c:pt idx="1862">
                  <c:v>0.91</c:v>
                </c:pt>
                <c:pt idx="1863">
                  <c:v>1.2</c:v>
                </c:pt>
                <c:pt idx="1864">
                  <c:v>0.94000000000000061</c:v>
                </c:pt>
                <c:pt idx="1865">
                  <c:v>1</c:v>
                </c:pt>
                <c:pt idx="1866">
                  <c:v>0.88000000000000134</c:v>
                </c:pt>
                <c:pt idx="1867">
                  <c:v>0.95000000000000062</c:v>
                </c:pt>
                <c:pt idx="1868">
                  <c:v>0.96000000000000063</c:v>
                </c:pt>
                <c:pt idx="1869">
                  <c:v>1.1100000000000001</c:v>
                </c:pt>
                <c:pt idx="1870">
                  <c:v>1.1000000000000001</c:v>
                </c:pt>
                <c:pt idx="1871">
                  <c:v>0.99</c:v>
                </c:pt>
                <c:pt idx="1872">
                  <c:v>0.82000000000000062</c:v>
                </c:pt>
                <c:pt idx="1873">
                  <c:v>0.91</c:v>
                </c:pt>
                <c:pt idx="1874">
                  <c:v>1.02</c:v>
                </c:pt>
                <c:pt idx="1875">
                  <c:v>0.82000000000000062</c:v>
                </c:pt>
                <c:pt idx="1876">
                  <c:v>0.91</c:v>
                </c:pt>
                <c:pt idx="1877">
                  <c:v>0.74000000000000143</c:v>
                </c:pt>
                <c:pt idx="1878">
                  <c:v>0.89000000000000135</c:v>
                </c:pt>
                <c:pt idx="1879">
                  <c:v>1.03</c:v>
                </c:pt>
                <c:pt idx="1880">
                  <c:v>0.96000000000000063</c:v>
                </c:pt>
                <c:pt idx="1881">
                  <c:v>0.9</c:v>
                </c:pt>
                <c:pt idx="1882">
                  <c:v>0.96000000000000063</c:v>
                </c:pt>
                <c:pt idx="1883">
                  <c:v>1</c:v>
                </c:pt>
                <c:pt idx="1884">
                  <c:v>1.1299999999999968</c:v>
                </c:pt>
                <c:pt idx="1885">
                  <c:v>1</c:v>
                </c:pt>
                <c:pt idx="1886">
                  <c:v>0.79</c:v>
                </c:pt>
                <c:pt idx="1887">
                  <c:v>0.8</c:v>
                </c:pt>
                <c:pt idx="1888">
                  <c:v>0.92</c:v>
                </c:pt>
                <c:pt idx="1889">
                  <c:v>0.9700000000000002</c:v>
                </c:pt>
                <c:pt idx="1890">
                  <c:v>0.96000000000000063</c:v>
                </c:pt>
                <c:pt idx="1891">
                  <c:v>0.94000000000000061</c:v>
                </c:pt>
                <c:pt idx="1892">
                  <c:v>0.85000000000000064</c:v>
                </c:pt>
                <c:pt idx="1893">
                  <c:v>0.99</c:v>
                </c:pt>
                <c:pt idx="1894">
                  <c:v>0.9</c:v>
                </c:pt>
                <c:pt idx="1895">
                  <c:v>0.96000000000000063</c:v>
                </c:pt>
                <c:pt idx="1896">
                  <c:v>0.93</c:v>
                </c:pt>
                <c:pt idx="1897">
                  <c:v>0.93</c:v>
                </c:pt>
                <c:pt idx="1898">
                  <c:v>0.93</c:v>
                </c:pt>
                <c:pt idx="1899">
                  <c:v>0.9</c:v>
                </c:pt>
                <c:pt idx="1900">
                  <c:v>0.89000000000000135</c:v>
                </c:pt>
                <c:pt idx="1901">
                  <c:v>0.88000000000000134</c:v>
                </c:pt>
                <c:pt idx="1902">
                  <c:v>0.91</c:v>
                </c:pt>
                <c:pt idx="1903">
                  <c:v>0.9700000000000002</c:v>
                </c:pt>
                <c:pt idx="1904">
                  <c:v>0.9</c:v>
                </c:pt>
                <c:pt idx="1905">
                  <c:v>1.05</c:v>
                </c:pt>
                <c:pt idx="1906">
                  <c:v>1.01</c:v>
                </c:pt>
                <c:pt idx="1907">
                  <c:v>1.07</c:v>
                </c:pt>
                <c:pt idx="1908">
                  <c:v>0.95000000000000062</c:v>
                </c:pt>
                <c:pt idx="1909">
                  <c:v>1.1000000000000001</c:v>
                </c:pt>
                <c:pt idx="1910">
                  <c:v>0.99</c:v>
                </c:pt>
                <c:pt idx="1911">
                  <c:v>1.01</c:v>
                </c:pt>
                <c:pt idx="1912">
                  <c:v>0.83000000000000063</c:v>
                </c:pt>
                <c:pt idx="1913">
                  <c:v>0.91</c:v>
                </c:pt>
                <c:pt idx="1914">
                  <c:v>0.93</c:v>
                </c:pt>
                <c:pt idx="1915">
                  <c:v>1.0900000000000001</c:v>
                </c:pt>
                <c:pt idx="1916">
                  <c:v>1.1399999999999968</c:v>
                </c:pt>
                <c:pt idx="1917">
                  <c:v>1.05</c:v>
                </c:pt>
                <c:pt idx="1918">
                  <c:v>0.94000000000000061</c:v>
                </c:pt>
                <c:pt idx="1919">
                  <c:v>0.96000000000000063</c:v>
                </c:pt>
                <c:pt idx="1920">
                  <c:v>0.78</c:v>
                </c:pt>
                <c:pt idx="1921">
                  <c:v>0.92</c:v>
                </c:pt>
                <c:pt idx="1922">
                  <c:v>0.88000000000000134</c:v>
                </c:pt>
                <c:pt idx="1923">
                  <c:v>0.85000000000000064</c:v>
                </c:pt>
                <c:pt idx="1924">
                  <c:v>0.70000000000000062</c:v>
                </c:pt>
                <c:pt idx="1925">
                  <c:v>0.85000000000000064</c:v>
                </c:pt>
                <c:pt idx="1926">
                  <c:v>0.87000000000000144</c:v>
                </c:pt>
                <c:pt idx="1927">
                  <c:v>0.91</c:v>
                </c:pt>
                <c:pt idx="1928">
                  <c:v>0.9700000000000002</c:v>
                </c:pt>
                <c:pt idx="1929">
                  <c:v>0.86000000000000065</c:v>
                </c:pt>
                <c:pt idx="1930">
                  <c:v>0.92</c:v>
                </c:pt>
                <c:pt idx="1931">
                  <c:v>1.03</c:v>
                </c:pt>
                <c:pt idx="1932">
                  <c:v>0.98</c:v>
                </c:pt>
                <c:pt idx="1933">
                  <c:v>0.93</c:v>
                </c:pt>
                <c:pt idx="1934">
                  <c:v>0.9700000000000002</c:v>
                </c:pt>
                <c:pt idx="1935">
                  <c:v>0.98</c:v>
                </c:pt>
                <c:pt idx="1936">
                  <c:v>0.99</c:v>
                </c:pt>
                <c:pt idx="1937">
                  <c:v>0.98</c:v>
                </c:pt>
                <c:pt idx="1938">
                  <c:v>0.9</c:v>
                </c:pt>
                <c:pt idx="1939">
                  <c:v>0.89000000000000135</c:v>
                </c:pt>
                <c:pt idx="1940">
                  <c:v>0.9</c:v>
                </c:pt>
                <c:pt idx="1941">
                  <c:v>0.9</c:v>
                </c:pt>
                <c:pt idx="1942">
                  <c:v>0.93</c:v>
                </c:pt>
                <c:pt idx="1943">
                  <c:v>0.93</c:v>
                </c:pt>
                <c:pt idx="1944">
                  <c:v>0.99</c:v>
                </c:pt>
                <c:pt idx="1945">
                  <c:v>0.9</c:v>
                </c:pt>
                <c:pt idx="1946">
                  <c:v>0.83000000000000063</c:v>
                </c:pt>
                <c:pt idx="1947">
                  <c:v>0.9</c:v>
                </c:pt>
                <c:pt idx="1948">
                  <c:v>1</c:v>
                </c:pt>
                <c:pt idx="1949">
                  <c:v>1.0900000000000001</c:v>
                </c:pt>
                <c:pt idx="1950">
                  <c:v>1.1100000000000001</c:v>
                </c:pt>
                <c:pt idx="1951">
                  <c:v>0.99</c:v>
                </c:pt>
                <c:pt idx="1952">
                  <c:v>0.88000000000000134</c:v>
                </c:pt>
                <c:pt idx="1953">
                  <c:v>0.95000000000000062</c:v>
                </c:pt>
                <c:pt idx="1954">
                  <c:v>0.98</c:v>
                </c:pt>
                <c:pt idx="1955">
                  <c:v>0.99</c:v>
                </c:pt>
                <c:pt idx="1956">
                  <c:v>1.1700000000000021</c:v>
                </c:pt>
                <c:pt idx="1957">
                  <c:v>1.06</c:v>
                </c:pt>
                <c:pt idx="1958">
                  <c:v>0.96000000000000063</c:v>
                </c:pt>
                <c:pt idx="1959">
                  <c:v>0.96000000000000063</c:v>
                </c:pt>
                <c:pt idx="1960">
                  <c:v>1.61</c:v>
                </c:pt>
                <c:pt idx="1961">
                  <c:v>0.87000000000000144</c:v>
                </c:pt>
                <c:pt idx="1962">
                  <c:v>1.0900000000000001</c:v>
                </c:pt>
                <c:pt idx="1963">
                  <c:v>0.98</c:v>
                </c:pt>
                <c:pt idx="1964">
                  <c:v>0.62000000000000144</c:v>
                </c:pt>
                <c:pt idx="1965">
                  <c:v>1.21</c:v>
                </c:pt>
                <c:pt idx="1966">
                  <c:v>1.1900000000000028</c:v>
                </c:pt>
                <c:pt idx="1967">
                  <c:v>0.87000000000000144</c:v>
                </c:pt>
                <c:pt idx="1968">
                  <c:v>0.73000000000000065</c:v>
                </c:pt>
                <c:pt idx="1969">
                  <c:v>1.3</c:v>
                </c:pt>
                <c:pt idx="1970">
                  <c:v>0.82000000000000062</c:v>
                </c:pt>
                <c:pt idx="1971">
                  <c:v>0.87000000000000144</c:v>
                </c:pt>
                <c:pt idx="1972">
                  <c:v>1.1299999999999968</c:v>
                </c:pt>
                <c:pt idx="1973">
                  <c:v>0.98</c:v>
                </c:pt>
                <c:pt idx="1974">
                  <c:v>1.03</c:v>
                </c:pt>
                <c:pt idx="1975">
                  <c:v>1.07</c:v>
                </c:pt>
                <c:pt idx="1976">
                  <c:v>0.84000000000000064</c:v>
                </c:pt>
                <c:pt idx="1977">
                  <c:v>1.02</c:v>
                </c:pt>
                <c:pt idx="1978">
                  <c:v>0.96000000000000063</c:v>
                </c:pt>
                <c:pt idx="1979">
                  <c:v>1.1100000000000001</c:v>
                </c:pt>
                <c:pt idx="1980">
                  <c:v>0.8</c:v>
                </c:pt>
                <c:pt idx="1981">
                  <c:v>0.93</c:v>
                </c:pt>
                <c:pt idx="1982">
                  <c:v>1.04</c:v>
                </c:pt>
                <c:pt idx="1983">
                  <c:v>0.73000000000000065</c:v>
                </c:pt>
                <c:pt idx="1984">
                  <c:v>1.1700000000000021</c:v>
                </c:pt>
                <c:pt idx="1985">
                  <c:v>0.8</c:v>
                </c:pt>
                <c:pt idx="1986">
                  <c:v>0.98</c:v>
                </c:pt>
                <c:pt idx="1987">
                  <c:v>0.79</c:v>
                </c:pt>
                <c:pt idx="1988">
                  <c:v>0.9</c:v>
                </c:pt>
                <c:pt idx="1989">
                  <c:v>0.79</c:v>
                </c:pt>
                <c:pt idx="1990">
                  <c:v>1.07</c:v>
                </c:pt>
                <c:pt idx="1991">
                  <c:v>0.9700000000000002</c:v>
                </c:pt>
                <c:pt idx="1992">
                  <c:v>0.89000000000000135</c:v>
                </c:pt>
                <c:pt idx="1993">
                  <c:v>0.9700000000000002</c:v>
                </c:pt>
                <c:pt idx="1994">
                  <c:v>0.86000000000000065</c:v>
                </c:pt>
                <c:pt idx="1995">
                  <c:v>1.06</c:v>
                </c:pt>
                <c:pt idx="1996">
                  <c:v>1.02</c:v>
                </c:pt>
                <c:pt idx="1997">
                  <c:v>0.95000000000000062</c:v>
                </c:pt>
                <c:pt idx="1998">
                  <c:v>1.07</c:v>
                </c:pt>
                <c:pt idx="1999">
                  <c:v>0.87000000000000144</c:v>
                </c:pt>
                <c:pt idx="2000">
                  <c:v>0.91</c:v>
                </c:pt>
                <c:pt idx="2001">
                  <c:v>0.96000000000000063</c:v>
                </c:pt>
                <c:pt idx="2002">
                  <c:v>1.05</c:v>
                </c:pt>
                <c:pt idx="2003">
                  <c:v>1.08</c:v>
                </c:pt>
                <c:pt idx="2004">
                  <c:v>0.9700000000000002</c:v>
                </c:pt>
                <c:pt idx="2005">
                  <c:v>0.96000000000000063</c:v>
                </c:pt>
                <c:pt idx="2006">
                  <c:v>0.92</c:v>
                </c:pt>
                <c:pt idx="2007">
                  <c:v>0.84000000000000064</c:v>
                </c:pt>
                <c:pt idx="2008">
                  <c:v>1.1100000000000001</c:v>
                </c:pt>
                <c:pt idx="2009">
                  <c:v>0.88000000000000134</c:v>
                </c:pt>
                <c:pt idx="2010">
                  <c:v>1.05</c:v>
                </c:pt>
                <c:pt idx="2011">
                  <c:v>0.95000000000000062</c:v>
                </c:pt>
                <c:pt idx="2012">
                  <c:v>0.91</c:v>
                </c:pt>
                <c:pt idx="2013">
                  <c:v>1.08</c:v>
                </c:pt>
                <c:pt idx="2014">
                  <c:v>0.99</c:v>
                </c:pt>
                <c:pt idx="2015">
                  <c:v>1.03</c:v>
                </c:pt>
                <c:pt idx="2016">
                  <c:v>1.07</c:v>
                </c:pt>
                <c:pt idx="2017">
                  <c:v>0.81</c:v>
                </c:pt>
                <c:pt idx="2018">
                  <c:v>0.88000000000000134</c:v>
                </c:pt>
                <c:pt idx="2019">
                  <c:v>0.82000000000000062</c:v>
                </c:pt>
                <c:pt idx="2020">
                  <c:v>1.02</c:v>
                </c:pt>
                <c:pt idx="2021">
                  <c:v>1</c:v>
                </c:pt>
                <c:pt idx="2022">
                  <c:v>0.9700000000000002</c:v>
                </c:pt>
                <c:pt idx="2023">
                  <c:v>0.83000000000000063</c:v>
                </c:pt>
                <c:pt idx="2024">
                  <c:v>0.84000000000000064</c:v>
                </c:pt>
                <c:pt idx="2025">
                  <c:v>0.8</c:v>
                </c:pt>
                <c:pt idx="2026">
                  <c:v>0.93</c:v>
                </c:pt>
                <c:pt idx="2027">
                  <c:v>0.94000000000000061</c:v>
                </c:pt>
                <c:pt idx="2028">
                  <c:v>0.99</c:v>
                </c:pt>
                <c:pt idx="2029">
                  <c:v>0.9</c:v>
                </c:pt>
                <c:pt idx="2030">
                  <c:v>0.86000000000000065</c:v>
                </c:pt>
                <c:pt idx="2031">
                  <c:v>0.89000000000000135</c:v>
                </c:pt>
                <c:pt idx="2032">
                  <c:v>0.92</c:v>
                </c:pt>
                <c:pt idx="2033">
                  <c:v>1</c:v>
                </c:pt>
                <c:pt idx="2034">
                  <c:v>1.07</c:v>
                </c:pt>
                <c:pt idx="2035">
                  <c:v>0.9700000000000002</c:v>
                </c:pt>
                <c:pt idx="2036">
                  <c:v>0.95000000000000062</c:v>
                </c:pt>
                <c:pt idx="2037">
                  <c:v>0.87000000000000144</c:v>
                </c:pt>
                <c:pt idx="2038">
                  <c:v>0.94000000000000061</c:v>
                </c:pt>
                <c:pt idx="2039">
                  <c:v>0.99</c:v>
                </c:pt>
                <c:pt idx="2040">
                  <c:v>0.84000000000000064</c:v>
                </c:pt>
                <c:pt idx="2041">
                  <c:v>0.91</c:v>
                </c:pt>
                <c:pt idx="2042">
                  <c:v>0.77000000000000024</c:v>
                </c:pt>
                <c:pt idx="2043">
                  <c:v>0.91</c:v>
                </c:pt>
                <c:pt idx="2044">
                  <c:v>0.94000000000000061</c:v>
                </c:pt>
                <c:pt idx="2045">
                  <c:v>1.02</c:v>
                </c:pt>
                <c:pt idx="2046">
                  <c:v>0.91</c:v>
                </c:pt>
                <c:pt idx="2047">
                  <c:v>0.95000000000000062</c:v>
                </c:pt>
                <c:pt idx="2048">
                  <c:v>0.94000000000000061</c:v>
                </c:pt>
                <c:pt idx="2049">
                  <c:v>0.95000000000000062</c:v>
                </c:pt>
                <c:pt idx="2050">
                  <c:v>1.0900000000000001</c:v>
                </c:pt>
                <c:pt idx="2051">
                  <c:v>0.99</c:v>
                </c:pt>
                <c:pt idx="2052">
                  <c:v>0.89000000000000135</c:v>
                </c:pt>
                <c:pt idx="2053">
                  <c:v>1.35</c:v>
                </c:pt>
                <c:pt idx="2054">
                  <c:v>1.01</c:v>
                </c:pt>
                <c:pt idx="2055">
                  <c:v>0.94000000000000061</c:v>
                </c:pt>
                <c:pt idx="2056">
                  <c:v>1.07</c:v>
                </c:pt>
                <c:pt idx="2057">
                  <c:v>1.05</c:v>
                </c:pt>
                <c:pt idx="2058">
                  <c:v>1</c:v>
                </c:pt>
                <c:pt idx="2059">
                  <c:v>0.99</c:v>
                </c:pt>
                <c:pt idx="2060">
                  <c:v>0.88000000000000134</c:v>
                </c:pt>
                <c:pt idx="2061">
                  <c:v>1.1599999999999968</c:v>
                </c:pt>
                <c:pt idx="2062">
                  <c:v>1.1599999999999968</c:v>
                </c:pt>
                <c:pt idx="2063">
                  <c:v>0.85000000000000064</c:v>
                </c:pt>
                <c:pt idx="2064">
                  <c:v>0.89000000000000135</c:v>
                </c:pt>
                <c:pt idx="2065">
                  <c:v>1.1100000000000001</c:v>
                </c:pt>
                <c:pt idx="2066">
                  <c:v>0.81</c:v>
                </c:pt>
                <c:pt idx="2067">
                  <c:v>1</c:v>
                </c:pt>
                <c:pt idx="2068">
                  <c:v>0.85000000000000064</c:v>
                </c:pt>
                <c:pt idx="2069">
                  <c:v>0.85000000000000064</c:v>
                </c:pt>
                <c:pt idx="2070">
                  <c:v>0.82000000000000062</c:v>
                </c:pt>
                <c:pt idx="2071">
                  <c:v>0.84000000000000064</c:v>
                </c:pt>
                <c:pt idx="2072">
                  <c:v>1.02</c:v>
                </c:pt>
                <c:pt idx="2073">
                  <c:v>0.88000000000000134</c:v>
                </c:pt>
                <c:pt idx="2074">
                  <c:v>1.04</c:v>
                </c:pt>
                <c:pt idx="2075">
                  <c:v>0.88000000000000134</c:v>
                </c:pt>
                <c:pt idx="2076">
                  <c:v>0.94000000000000061</c:v>
                </c:pt>
                <c:pt idx="2077">
                  <c:v>0.96000000000000063</c:v>
                </c:pt>
                <c:pt idx="2078">
                  <c:v>0.95000000000000062</c:v>
                </c:pt>
                <c:pt idx="2079">
                  <c:v>0.95000000000000062</c:v>
                </c:pt>
                <c:pt idx="2080">
                  <c:v>0.93</c:v>
                </c:pt>
                <c:pt idx="2081">
                  <c:v>1.01</c:v>
                </c:pt>
                <c:pt idx="2082">
                  <c:v>0.83000000000000063</c:v>
                </c:pt>
                <c:pt idx="2083">
                  <c:v>0.98</c:v>
                </c:pt>
                <c:pt idx="2084">
                  <c:v>0.9</c:v>
                </c:pt>
                <c:pt idx="2085">
                  <c:v>0.9700000000000002</c:v>
                </c:pt>
                <c:pt idx="2086">
                  <c:v>0.9</c:v>
                </c:pt>
                <c:pt idx="2087">
                  <c:v>0.88000000000000134</c:v>
                </c:pt>
                <c:pt idx="2088">
                  <c:v>0.9</c:v>
                </c:pt>
                <c:pt idx="2089">
                  <c:v>0.89000000000000135</c:v>
                </c:pt>
                <c:pt idx="2090">
                  <c:v>0.95000000000000062</c:v>
                </c:pt>
                <c:pt idx="2091">
                  <c:v>1.01</c:v>
                </c:pt>
                <c:pt idx="2092">
                  <c:v>0.93</c:v>
                </c:pt>
                <c:pt idx="2093">
                  <c:v>0.9700000000000002</c:v>
                </c:pt>
                <c:pt idx="2094">
                  <c:v>1.08</c:v>
                </c:pt>
                <c:pt idx="2095">
                  <c:v>1.02</c:v>
                </c:pt>
                <c:pt idx="2096">
                  <c:v>0.87000000000000144</c:v>
                </c:pt>
                <c:pt idx="2097">
                  <c:v>0.99</c:v>
                </c:pt>
                <c:pt idx="2098">
                  <c:v>0.98</c:v>
                </c:pt>
                <c:pt idx="2099">
                  <c:v>0.99</c:v>
                </c:pt>
                <c:pt idx="2100">
                  <c:v>0.83000000000000063</c:v>
                </c:pt>
                <c:pt idx="2101">
                  <c:v>0.83000000000000063</c:v>
                </c:pt>
                <c:pt idx="2102">
                  <c:v>0.91</c:v>
                </c:pt>
                <c:pt idx="2103">
                  <c:v>0.98</c:v>
                </c:pt>
                <c:pt idx="2104">
                  <c:v>0.9</c:v>
                </c:pt>
                <c:pt idx="2105">
                  <c:v>1.04</c:v>
                </c:pt>
                <c:pt idx="2106">
                  <c:v>0.87000000000000144</c:v>
                </c:pt>
                <c:pt idx="2107">
                  <c:v>1.05</c:v>
                </c:pt>
                <c:pt idx="2108">
                  <c:v>0.94000000000000061</c:v>
                </c:pt>
                <c:pt idx="2109">
                  <c:v>0.9700000000000002</c:v>
                </c:pt>
                <c:pt idx="2110">
                  <c:v>1.1100000000000001</c:v>
                </c:pt>
                <c:pt idx="2111">
                  <c:v>0.86000000000000065</c:v>
                </c:pt>
                <c:pt idx="2112">
                  <c:v>0.99</c:v>
                </c:pt>
                <c:pt idx="2113">
                  <c:v>0.92</c:v>
                </c:pt>
                <c:pt idx="2114">
                  <c:v>1.04</c:v>
                </c:pt>
                <c:pt idx="2115">
                  <c:v>0.86000000000000065</c:v>
                </c:pt>
                <c:pt idx="2116">
                  <c:v>0.89000000000000135</c:v>
                </c:pt>
                <c:pt idx="2117">
                  <c:v>0.81</c:v>
                </c:pt>
                <c:pt idx="2118">
                  <c:v>0.85000000000000064</c:v>
                </c:pt>
                <c:pt idx="2119">
                  <c:v>0.91</c:v>
                </c:pt>
                <c:pt idx="2120">
                  <c:v>0.87000000000000144</c:v>
                </c:pt>
                <c:pt idx="2121">
                  <c:v>0.95000000000000062</c:v>
                </c:pt>
                <c:pt idx="2122">
                  <c:v>0.94000000000000061</c:v>
                </c:pt>
                <c:pt idx="2123">
                  <c:v>0.96000000000000063</c:v>
                </c:pt>
                <c:pt idx="2124">
                  <c:v>0.91</c:v>
                </c:pt>
                <c:pt idx="2125">
                  <c:v>0.86000000000000065</c:v>
                </c:pt>
                <c:pt idx="2126">
                  <c:v>0.98</c:v>
                </c:pt>
                <c:pt idx="2127">
                  <c:v>0.99</c:v>
                </c:pt>
                <c:pt idx="2128">
                  <c:v>0.96000000000000063</c:v>
                </c:pt>
                <c:pt idx="2129">
                  <c:v>0.95000000000000062</c:v>
                </c:pt>
                <c:pt idx="2130">
                  <c:v>0.93</c:v>
                </c:pt>
                <c:pt idx="2131">
                  <c:v>0.86000000000000065</c:v>
                </c:pt>
                <c:pt idx="2132">
                  <c:v>0.91</c:v>
                </c:pt>
                <c:pt idx="2133">
                  <c:v>0.93</c:v>
                </c:pt>
                <c:pt idx="2134">
                  <c:v>0.99</c:v>
                </c:pt>
                <c:pt idx="2135">
                  <c:v>0.9700000000000002</c:v>
                </c:pt>
                <c:pt idx="2136">
                  <c:v>0.9700000000000002</c:v>
                </c:pt>
                <c:pt idx="2137">
                  <c:v>0.88000000000000134</c:v>
                </c:pt>
                <c:pt idx="2138">
                  <c:v>1.01</c:v>
                </c:pt>
                <c:pt idx="2139">
                  <c:v>0.87000000000000144</c:v>
                </c:pt>
                <c:pt idx="2140">
                  <c:v>1</c:v>
                </c:pt>
                <c:pt idx="2141">
                  <c:v>0.96000000000000063</c:v>
                </c:pt>
                <c:pt idx="2142">
                  <c:v>1.05</c:v>
                </c:pt>
                <c:pt idx="2143">
                  <c:v>0.99</c:v>
                </c:pt>
                <c:pt idx="2144">
                  <c:v>0.9700000000000002</c:v>
                </c:pt>
                <c:pt idx="2145">
                  <c:v>0.94000000000000061</c:v>
                </c:pt>
                <c:pt idx="2146">
                  <c:v>0.94000000000000061</c:v>
                </c:pt>
                <c:pt idx="2147">
                  <c:v>1</c:v>
                </c:pt>
                <c:pt idx="2148">
                  <c:v>0.95000000000000062</c:v>
                </c:pt>
                <c:pt idx="2149">
                  <c:v>1</c:v>
                </c:pt>
                <c:pt idx="2150">
                  <c:v>0.92</c:v>
                </c:pt>
                <c:pt idx="2151">
                  <c:v>0.91</c:v>
                </c:pt>
                <c:pt idx="2152">
                  <c:v>0.96000000000000063</c:v>
                </c:pt>
                <c:pt idx="2153">
                  <c:v>1.07</c:v>
                </c:pt>
                <c:pt idx="2154">
                  <c:v>0.91</c:v>
                </c:pt>
                <c:pt idx="2155">
                  <c:v>0.9700000000000002</c:v>
                </c:pt>
                <c:pt idx="2156">
                  <c:v>0.93</c:v>
                </c:pt>
                <c:pt idx="2157">
                  <c:v>0.96000000000000063</c:v>
                </c:pt>
                <c:pt idx="2158">
                  <c:v>1.1200000000000001</c:v>
                </c:pt>
                <c:pt idx="2159">
                  <c:v>1</c:v>
                </c:pt>
                <c:pt idx="2160">
                  <c:v>0.98</c:v>
                </c:pt>
                <c:pt idx="2161">
                  <c:v>0.99</c:v>
                </c:pt>
                <c:pt idx="2162">
                  <c:v>0.95000000000000062</c:v>
                </c:pt>
                <c:pt idx="2163">
                  <c:v>0.93</c:v>
                </c:pt>
                <c:pt idx="2164">
                  <c:v>0.87000000000000144</c:v>
                </c:pt>
                <c:pt idx="2165">
                  <c:v>0.99</c:v>
                </c:pt>
                <c:pt idx="2166">
                  <c:v>0.86000000000000065</c:v>
                </c:pt>
                <c:pt idx="2167">
                  <c:v>0.94000000000000061</c:v>
                </c:pt>
                <c:pt idx="2168">
                  <c:v>0.86000000000000065</c:v>
                </c:pt>
                <c:pt idx="2169">
                  <c:v>0.88000000000000134</c:v>
                </c:pt>
                <c:pt idx="2170">
                  <c:v>0.87000000000000144</c:v>
                </c:pt>
                <c:pt idx="2171">
                  <c:v>0.95000000000000062</c:v>
                </c:pt>
                <c:pt idx="2172">
                  <c:v>0.81</c:v>
                </c:pt>
                <c:pt idx="2173">
                  <c:v>0.91</c:v>
                </c:pt>
                <c:pt idx="2174">
                  <c:v>1</c:v>
                </c:pt>
                <c:pt idx="2175">
                  <c:v>0.9</c:v>
                </c:pt>
                <c:pt idx="2176">
                  <c:v>0.98</c:v>
                </c:pt>
                <c:pt idx="2177">
                  <c:v>1.01</c:v>
                </c:pt>
                <c:pt idx="2178">
                  <c:v>0.91</c:v>
                </c:pt>
                <c:pt idx="2179">
                  <c:v>1.33</c:v>
                </c:pt>
                <c:pt idx="2180">
                  <c:v>1.02</c:v>
                </c:pt>
                <c:pt idx="2181">
                  <c:v>0.98</c:v>
                </c:pt>
                <c:pt idx="2182">
                  <c:v>0.9700000000000002</c:v>
                </c:pt>
                <c:pt idx="2183">
                  <c:v>0.99</c:v>
                </c:pt>
                <c:pt idx="2184">
                  <c:v>0.94000000000000061</c:v>
                </c:pt>
                <c:pt idx="2185">
                  <c:v>1.1100000000000001</c:v>
                </c:pt>
                <c:pt idx="2186">
                  <c:v>1.0900000000000001</c:v>
                </c:pt>
                <c:pt idx="2187">
                  <c:v>1.1599999999999968</c:v>
                </c:pt>
                <c:pt idx="2188">
                  <c:v>1.9200000000000004</c:v>
                </c:pt>
                <c:pt idx="2189">
                  <c:v>0.85000000000000064</c:v>
                </c:pt>
                <c:pt idx="2190">
                  <c:v>0.81</c:v>
                </c:pt>
                <c:pt idx="2191">
                  <c:v>1.04</c:v>
                </c:pt>
                <c:pt idx="2192">
                  <c:v>0.99</c:v>
                </c:pt>
                <c:pt idx="2193">
                  <c:v>0.95000000000000062</c:v>
                </c:pt>
                <c:pt idx="2194">
                  <c:v>0.83000000000000063</c:v>
                </c:pt>
                <c:pt idx="2195">
                  <c:v>0.89000000000000135</c:v>
                </c:pt>
                <c:pt idx="2196">
                  <c:v>0.96000000000000063</c:v>
                </c:pt>
                <c:pt idx="2197">
                  <c:v>0.92</c:v>
                </c:pt>
                <c:pt idx="2198">
                  <c:v>0.89000000000000135</c:v>
                </c:pt>
                <c:pt idx="2199">
                  <c:v>0.89000000000000135</c:v>
                </c:pt>
                <c:pt idx="2200">
                  <c:v>0.9</c:v>
                </c:pt>
                <c:pt idx="2201">
                  <c:v>0.86000000000000065</c:v>
                </c:pt>
                <c:pt idx="2202">
                  <c:v>0.9</c:v>
                </c:pt>
                <c:pt idx="2203">
                  <c:v>0.9700000000000002</c:v>
                </c:pt>
                <c:pt idx="2204">
                  <c:v>0.95000000000000062</c:v>
                </c:pt>
                <c:pt idx="2205">
                  <c:v>0.99</c:v>
                </c:pt>
                <c:pt idx="2206">
                  <c:v>1.04</c:v>
                </c:pt>
                <c:pt idx="2207">
                  <c:v>0.96000000000000063</c:v>
                </c:pt>
                <c:pt idx="2208">
                  <c:v>1.03</c:v>
                </c:pt>
                <c:pt idx="2209">
                  <c:v>0.94000000000000061</c:v>
                </c:pt>
                <c:pt idx="2210">
                  <c:v>1</c:v>
                </c:pt>
                <c:pt idx="2211">
                  <c:v>0.91</c:v>
                </c:pt>
                <c:pt idx="2212">
                  <c:v>0.85000000000000064</c:v>
                </c:pt>
                <c:pt idx="2213">
                  <c:v>0.86000000000000065</c:v>
                </c:pt>
                <c:pt idx="2214">
                  <c:v>0.95000000000000062</c:v>
                </c:pt>
                <c:pt idx="2215">
                  <c:v>0.85000000000000064</c:v>
                </c:pt>
                <c:pt idx="2216">
                  <c:v>0.86000000000000065</c:v>
                </c:pt>
                <c:pt idx="2217">
                  <c:v>0.86000000000000065</c:v>
                </c:pt>
                <c:pt idx="2218">
                  <c:v>0.91</c:v>
                </c:pt>
                <c:pt idx="2219">
                  <c:v>1.1200000000000001</c:v>
                </c:pt>
                <c:pt idx="2220">
                  <c:v>0.91</c:v>
                </c:pt>
                <c:pt idx="2221">
                  <c:v>0.83000000000000063</c:v>
                </c:pt>
                <c:pt idx="2222">
                  <c:v>0.91</c:v>
                </c:pt>
                <c:pt idx="2223">
                  <c:v>0.9700000000000002</c:v>
                </c:pt>
                <c:pt idx="2224">
                  <c:v>0.95000000000000062</c:v>
                </c:pt>
                <c:pt idx="2225">
                  <c:v>0.99</c:v>
                </c:pt>
                <c:pt idx="2226">
                  <c:v>0.93</c:v>
                </c:pt>
                <c:pt idx="2227">
                  <c:v>0.93</c:v>
                </c:pt>
                <c:pt idx="2228">
                  <c:v>0.9</c:v>
                </c:pt>
                <c:pt idx="2229">
                  <c:v>0.95000000000000062</c:v>
                </c:pt>
                <c:pt idx="2230">
                  <c:v>0.9</c:v>
                </c:pt>
                <c:pt idx="2231">
                  <c:v>1.01</c:v>
                </c:pt>
                <c:pt idx="2232">
                  <c:v>0.93</c:v>
                </c:pt>
                <c:pt idx="2233">
                  <c:v>0.91</c:v>
                </c:pt>
                <c:pt idx="2234">
                  <c:v>0.82000000000000062</c:v>
                </c:pt>
                <c:pt idx="2235">
                  <c:v>0.9700000000000002</c:v>
                </c:pt>
                <c:pt idx="2236">
                  <c:v>1</c:v>
                </c:pt>
                <c:pt idx="2237">
                  <c:v>0.85000000000000064</c:v>
                </c:pt>
                <c:pt idx="2238">
                  <c:v>0.91</c:v>
                </c:pt>
                <c:pt idx="2239">
                  <c:v>1.01</c:v>
                </c:pt>
                <c:pt idx="2240">
                  <c:v>0.98</c:v>
                </c:pt>
                <c:pt idx="2241">
                  <c:v>0.98</c:v>
                </c:pt>
                <c:pt idx="2242">
                  <c:v>0.91</c:v>
                </c:pt>
                <c:pt idx="2243">
                  <c:v>0.87000000000000144</c:v>
                </c:pt>
                <c:pt idx="2244">
                  <c:v>0.89000000000000135</c:v>
                </c:pt>
                <c:pt idx="2245">
                  <c:v>1.02</c:v>
                </c:pt>
                <c:pt idx="2246">
                  <c:v>0.9700000000000002</c:v>
                </c:pt>
                <c:pt idx="2247">
                  <c:v>0.99</c:v>
                </c:pt>
                <c:pt idx="2248">
                  <c:v>0.91</c:v>
                </c:pt>
                <c:pt idx="2249">
                  <c:v>0.95000000000000062</c:v>
                </c:pt>
                <c:pt idx="2250">
                  <c:v>0.9700000000000002</c:v>
                </c:pt>
                <c:pt idx="2251">
                  <c:v>1.01</c:v>
                </c:pt>
                <c:pt idx="2252">
                  <c:v>0.99</c:v>
                </c:pt>
                <c:pt idx="2253">
                  <c:v>1.04</c:v>
                </c:pt>
                <c:pt idx="2254">
                  <c:v>1.06</c:v>
                </c:pt>
                <c:pt idx="2255">
                  <c:v>0.96000000000000063</c:v>
                </c:pt>
                <c:pt idx="2256">
                  <c:v>0.99</c:v>
                </c:pt>
                <c:pt idx="2257">
                  <c:v>0.87000000000000144</c:v>
                </c:pt>
                <c:pt idx="2258">
                  <c:v>0.93</c:v>
                </c:pt>
                <c:pt idx="2259">
                  <c:v>0.92</c:v>
                </c:pt>
                <c:pt idx="2260">
                  <c:v>0.95000000000000062</c:v>
                </c:pt>
                <c:pt idx="2261">
                  <c:v>0.94000000000000061</c:v>
                </c:pt>
                <c:pt idx="2262">
                  <c:v>0.85000000000000064</c:v>
                </c:pt>
                <c:pt idx="2263">
                  <c:v>0.89000000000000135</c:v>
                </c:pt>
                <c:pt idx="2264">
                  <c:v>1.02</c:v>
                </c:pt>
                <c:pt idx="2265">
                  <c:v>0.92</c:v>
                </c:pt>
                <c:pt idx="2266">
                  <c:v>0.98</c:v>
                </c:pt>
                <c:pt idx="2267">
                  <c:v>1.07</c:v>
                </c:pt>
                <c:pt idx="2268">
                  <c:v>0.87000000000000144</c:v>
                </c:pt>
                <c:pt idx="2269">
                  <c:v>1.03</c:v>
                </c:pt>
                <c:pt idx="2270">
                  <c:v>1.01</c:v>
                </c:pt>
                <c:pt idx="2271">
                  <c:v>1.1000000000000001</c:v>
                </c:pt>
                <c:pt idx="2272">
                  <c:v>0.98</c:v>
                </c:pt>
                <c:pt idx="2273">
                  <c:v>0.89000000000000135</c:v>
                </c:pt>
                <c:pt idx="2274">
                  <c:v>1</c:v>
                </c:pt>
                <c:pt idx="2275">
                  <c:v>0.81</c:v>
                </c:pt>
                <c:pt idx="2276">
                  <c:v>0.88000000000000134</c:v>
                </c:pt>
                <c:pt idx="2277">
                  <c:v>0.88000000000000134</c:v>
                </c:pt>
                <c:pt idx="2278">
                  <c:v>0.87000000000000144</c:v>
                </c:pt>
                <c:pt idx="2279">
                  <c:v>0.9</c:v>
                </c:pt>
                <c:pt idx="2280">
                  <c:v>1.1599999999999968</c:v>
                </c:pt>
                <c:pt idx="2281">
                  <c:v>0.95000000000000062</c:v>
                </c:pt>
                <c:pt idx="2282">
                  <c:v>0.88000000000000134</c:v>
                </c:pt>
                <c:pt idx="2283">
                  <c:v>1</c:v>
                </c:pt>
                <c:pt idx="2284">
                  <c:v>0.88000000000000134</c:v>
                </c:pt>
                <c:pt idx="2285">
                  <c:v>0.9700000000000002</c:v>
                </c:pt>
                <c:pt idx="2286">
                  <c:v>0.87000000000000144</c:v>
                </c:pt>
                <c:pt idx="2287">
                  <c:v>0.95000000000000062</c:v>
                </c:pt>
                <c:pt idx="2288">
                  <c:v>0.92</c:v>
                </c:pt>
                <c:pt idx="2289">
                  <c:v>0.93</c:v>
                </c:pt>
                <c:pt idx="2290">
                  <c:v>0.98</c:v>
                </c:pt>
                <c:pt idx="2291">
                  <c:v>1.01</c:v>
                </c:pt>
                <c:pt idx="2292">
                  <c:v>1.26</c:v>
                </c:pt>
                <c:pt idx="2293">
                  <c:v>1.07</c:v>
                </c:pt>
                <c:pt idx="2294">
                  <c:v>1</c:v>
                </c:pt>
                <c:pt idx="2295">
                  <c:v>0.99</c:v>
                </c:pt>
                <c:pt idx="2296">
                  <c:v>0.92</c:v>
                </c:pt>
                <c:pt idx="2297">
                  <c:v>1</c:v>
                </c:pt>
                <c:pt idx="2298">
                  <c:v>1.1100000000000001</c:v>
                </c:pt>
                <c:pt idx="2299">
                  <c:v>1.1399999999999968</c:v>
                </c:pt>
                <c:pt idx="2300">
                  <c:v>1.21</c:v>
                </c:pt>
                <c:pt idx="2301">
                  <c:v>1.21</c:v>
                </c:pt>
                <c:pt idx="2302">
                  <c:v>1.1299999999999968</c:v>
                </c:pt>
                <c:pt idx="2303">
                  <c:v>0.96000000000000063</c:v>
                </c:pt>
                <c:pt idx="2304">
                  <c:v>0.99</c:v>
                </c:pt>
                <c:pt idx="2305">
                  <c:v>1.45</c:v>
                </c:pt>
                <c:pt idx="2306">
                  <c:v>1.1000000000000001</c:v>
                </c:pt>
                <c:pt idx="2307">
                  <c:v>0.95000000000000062</c:v>
                </c:pt>
                <c:pt idx="2308">
                  <c:v>0.98</c:v>
                </c:pt>
                <c:pt idx="2309">
                  <c:v>0.87000000000000144</c:v>
                </c:pt>
                <c:pt idx="2310">
                  <c:v>0.9</c:v>
                </c:pt>
                <c:pt idx="2311">
                  <c:v>0.91</c:v>
                </c:pt>
                <c:pt idx="2312">
                  <c:v>0.95000000000000062</c:v>
                </c:pt>
                <c:pt idx="2313">
                  <c:v>0.93</c:v>
                </c:pt>
                <c:pt idx="2314">
                  <c:v>0.96000000000000063</c:v>
                </c:pt>
                <c:pt idx="2315">
                  <c:v>0.9700000000000002</c:v>
                </c:pt>
                <c:pt idx="2316">
                  <c:v>0.9</c:v>
                </c:pt>
                <c:pt idx="2317">
                  <c:v>0.79</c:v>
                </c:pt>
                <c:pt idx="2318">
                  <c:v>1.04</c:v>
                </c:pt>
                <c:pt idx="2319">
                  <c:v>1.4</c:v>
                </c:pt>
                <c:pt idx="2320">
                  <c:v>1.49</c:v>
                </c:pt>
                <c:pt idx="2321">
                  <c:v>0.88000000000000134</c:v>
                </c:pt>
                <c:pt idx="2322">
                  <c:v>1.06</c:v>
                </c:pt>
                <c:pt idx="2323">
                  <c:v>1.1200000000000001</c:v>
                </c:pt>
                <c:pt idx="2324">
                  <c:v>1.04</c:v>
                </c:pt>
                <c:pt idx="2325">
                  <c:v>1.54</c:v>
                </c:pt>
                <c:pt idx="2326">
                  <c:v>1.1700000000000021</c:v>
                </c:pt>
                <c:pt idx="2327">
                  <c:v>0.81</c:v>
                </c:pt>
                <c:pt idx="2328">
                  <c:v>1.01</c:v>
                </c:pt>
                <c:pt idx="2329">
                  <c:v>0.82000000000000062</c:v>
                </c:pt>
                <c:pt idx="2330">
                  <c:v>0.96000000000000063</c:v>
                </c:pt>
                <c:pt idx="2331">
                  <c:v>1.01</c:v>
                </c:pt>
                <c:pt idx="2332">
                  <c:v>1.1000000000000001</c:v>
                </c:pt>
                <c:pt idx="2333">
                  <c:v>1.04</c:v>
                </c:pt>
                <c:pt idx="2334">
                  <c:v>0.71000000000000063</c:v>
                </c:pt>
                <c:pt idx="2335">
                  <c:v>0.95000000000000062</c:v>
                </c:pt>
                <c:pt idx="2336">
                  <c:v>0.74000000000000143</c:v>
                </c:pt>
                <c:pt idx="2337">
                  <c:v>0.73000000000000065</c:v>
                </c:pt>
                <c:pt idx="2338">
                  <c:v>1.51</c:v>
                </c:pt>
                <c:pt idx="2339">
                  <c:v>1.1900000000000028</c:v>
                </c:pt>
                <c:pt idx="2340">
                  <c:v>0.99</c:v>
                </c:pt>
                <c:pt idx="2341">
                  <c:v>0.87000000000000144</c:v>
                </c:pt>
                <c:pt idx="2342">
                  <c:v>1.1299999999999968</c:v>
                </c:pt>
                <c:pt idx="2343">
                  <c:v>1.2</c:v>
                </c:pt>
                <c:pt idx="2344">
                  <c:v>0.96000000000000063</c:v>
                </c:pt>
                <c:pt idx="2345">
                  <c:v>0.98</c:v>
                </c:pt>
                <c:pt idx="2346">
                  <c:v>1.01</c:v>
                </c:pt>
                <c:pt idx="2347">
                  <c:v>1.02</c:v>
                </c:pt>
                <c:pt idx="2348">
                  <c:v>1</c:v>
                </c:pt>
                <c:pt idx="2349">
                  <c:v>0.99</c:v>
                </c:pt>
                <c:pt idx="2350">
                  <c:v>1.1399999999999968</c:v>
                </c:pt>
                <c:pt idx="2351">
                  <c:v>1.04</c:v>
                </c:pt>
                <c:pt idx="2352">
                  <c:v>0.92</c:v>
                </c:pt>
                <c:pt idx="2353">
                  <c:v>0.87000000000000144</c:v>
                </c:pt>
                <c:pt idx="2354">
                  <c:v>0.82000000000000062</c:v>
                </c:pt>
                <c:pt idx="2355">
                  <c:v>1.26</c:v>
                </c:pt>
                <c:pt idx="2356">
                  <c:v>0.95000000000000062</c:v>
                </c:pt>
                <c:pt idx="2357">
                  <c:v>1.05</c:v>
                </c:pt>
                <c:pt idx="2358">
                  <c:v>0.85000000000000064</c:v>
                </c:pt>
                <c:pt idx="2359">
                  <c:v>0.98</c:v>
                </c:pt>
                <c:pt idx="2360">
                  <c:v>0.86000000000000065</c:v>
                </c:pt>
                <c:pt idx="2361">
                  <c:v>0.82000000000000062</c:v>
                </c:pt>
                <c:pt idx="2362">
                  <c:v>0.95000000000000062</c:v>
                </c:pt>
                <c:pt idx="2363">
                  <c:v>0.75000000000000155</c:v>
                </c:pt>
                <c:pt idx="2364">
                  <c:v>1.05</c:v>
                </c:pt>
                <c:pt idx="2365">
                  <c:v>1.1299999999999968</c:v>
                </c:pt>
                <c:pt idx="2366">
                  <c:v>0.92</c:v>
                </c:pt>
                <c:pt idx="2367">
                  <c:v>0.98</c:v>
                </c:pt>
                <c:pt idx="2368">
                  <c:v>1.1000000000000001</c:v>
                </c:pt>
                <c:pt idx="2369">
                  <c:v>1.35</c:v>
                </c:pt>
                <c:pt idx="2370">
                  <c:v>0.86000000000000065</c:v>
                </c:pt>
                <c:pt idx="2371">
                  <c:v>0.99</c:v>
                </c:pt>
                <c:pt idx="2372">
                  <c:v>0.85000000000000064</c:v>
                </c:pt>
                <c:pt idx="2373">
                  <c:v>0.63000000000000156</c:v>
                </c:pt>
                <c:pt idx="2374">
                  <c:v>0.9700000000000002</c:v>
                </c:pt>
                <c:pt idx="2375">
                  <c:v>0.9</c:v>
                </c:pt>
                <c:pt idx="2376">
                  <c:v>1.0900000000000001</c:v>
                </c:pt>
                <c:pt idx="2377">
                  <c:v>1.1399999999999968</c:v>
                </c:pt>
                <c:pt idx="2378">
                  <c:v>0.74000000000000143</c:v>
                </c:pt>
                <c:pt idx="2379">
                  <c:v>1.1200000000000001</c:v>
                </c:pt>
                <c:pt idx="2380">
                  <c:v>0.96000000000000063</c:v>
                </c:pt>
                <c:pt idx="2381">
                  <c:v>0.76000000000000156</c:v>
                </c:pt>
                <c:pt idx="2382">
                  <c:v>0.89000000000000135</c:v>
                </c:pt>
                <c:pt idx="2383">
                  <c:v>1.0900000000000001</c:v>
                </c:pt>
                <c:pt idx="2384">
                  <c:v>1.29</c:v>
                </c:pt>
                <c:pt idx="2385">
                  <c:v>1.04</c:v>
                </c:pt>
                <c:pt idx="2386">
                  <c:v>0.83000000000000063</c:v>
                </c:pt>
                <c:pt idx="2387">
                  <c:v>0.81</c:v>
                </c:pt>
                <c:pt idx="2388">
                  <c:v>1.03</c:v>
                </c:pt>
                <c:pt idx="2389">
                  <c:v>0.91</c:v>
                </c:pt>
                <c:pt idx="2390">
                  <c:v>1</c:v>
                </c:pt>
                <c:pt idx="2391">
                  <c:v>1.02</c:v>
                </c:pt>
                <c:pt idx="2392">
                  <c:v>0.85000000000000064</c:v>
                </c:pt>
                <c:pt idx="2393">
                  <c:v>1.1200000000000001</c:v>
                </c:pt>
                <c:pt idx="2394">
                  <c:v>0.89000000000000135</c:v>
                </c:pt>
                <c:pt idx="2395">
                  <c:v>0.99</c:v>
                </c:pt>
                <c:pt idx="2396">
                  <c:v>1.33</c:v>
                </c:pt>
                <c:pt idx="2397">
                  <c:v>0.87000000000000144</c:v>
                </c:pt>
                <c:pt idx="2398">
                  <c:v>1</c:v>
                </c:pt>
                <c:pt idx="2399">
                  <c:v>0.89000000000000135</c:v>
                </c:pt>
                <c:pt idx="2400">
                  <c:v>0.89000000000000135</c:v>
                </c:pt>
                <c:pt idx="2401">
                  <c:v>0.86000000000000065</c:v>
                </c:pt>
                <c:pt idx="2402">
                  <c:v>0.76000000000000156</c:v>
                </c:pt>
                <c:pt idx="2403">
                  <c:v>0.92</c:v>
                </c:pt>
                <c:pt idx="2404">
                  <c:v>0.82000000000000062</c:v>
                </c:pt>
                <c:pt idx="2405">
                  <c:v>0.93</c:v>
                </c:pt>
                <c:pt idx="2406">
                  <c:v>0.78</c:v>
                </c:pt>
                <c:pt idx="2407">
                  <c:v>0.76000000000000156</c:v>
                </c:pt>
                <c:pt idx="2408">
                  <c:v>0.82000000000000062</c:v>
                </c:pt>
                <c:pt idx="2409">
                  <c:v>1.08</c:v>
                </c:pt>
                <c:pt idx="2410">
                  <c:v>1</c:v>
                </c:pt>
                <c:pt idx="2411">
                  <c:v>0.81</c:v>
                </c:pt>
                <c:pt idx="2412">
                  <c:v>0.75000000000000155</c:v>
                </c:pt>
                <c:pt idx="2413">
                  <c:v>1.22</c:v>
                </c:pt>
                <c:pt idx="2414">
                  <c:v>1.2</c:v>
                </c:pt>
                <c:pt idx="2415">
                  <c:v>1.1399999999999968</c:v>
                </c:pt>
                <c:pt idx="2416">
                  <c:v>1.05</c:v>
                </c:pt>
                <c:pt idx="2417">
                  <c:v>0.94000000000000061</c:v>
                </c:pt>
                <c:pt idx="2418">
                  <c:v>1.1299999999999968</c:v>
                </c:pt>
                <c:pt idx="2419">
                  <c:v>0.92</c:v>
                </c:pt>
                <c:pt idx="2420">
                  <c:v>0.75000000000000155</c:v>
                </c:pt>
                <c:pt idx="2421">
                  <c:v>1.1100000000000001</c:v>
                </c:pt>
                <c:pt idx="2422">
                  <c:v>0.78</c:v>
                </c:pt>
                <c:pt idx="2423">
                  <c:v>1.1700000000000021</c:v>
                </c:pt>
                <c:pt idx="2424">
                  <c:v>1.1599999999999968</c:v>
                </c:pt>
                <c:pt idx="2425">
                  <c:v>0.96000000000000063</c:v>
                </c:pt>
                <c:pt idx="2426">
                  <c:v>1.3900000000000001</c:v>
                </c:pt>
                <c:pt idx="2427">
                  <c:v>0.85000000000000064</c:v>
                </c:pt>
                <c:pt idx="2428">
                  <c:v>0.93</c:v>
                </c:pt>
                <c:pt idx="2429">
                  <c:v>0.81</c:v>
                </c:pt>
                <c:pt idx="2430">
                  <c:v>0.76000000000000156</c:v>
                </c:pt>
                <c:pt idx="2431">
                  <c:v>0.9700000000000002</c:v>
                </c:pt>
                <c:pt idx="2432">
                  <c:v>1.23</c:v>
                </c:pt>
                <c:pt idx="2433">
                  <c:v>1.45</c:v>
                </c:pt>
                <c:pt idx="2434">
                  <c:v>1.26</c:v>
                </c:pt>
                <c:pt idx="2435">
                  <c:v>1.23</c:v>
                </c:pt>
                <c:pt idx="2436">
                  <c:v>0.85000000000000064</c:v>
                </c:pt>
                <c:pt idx="2437">
                  <c:v>1.6400000000000001</c:v>
                </c:pt>
                <c:pt idx="2438">
                  <c:v>0.99</c:v>
                </c:pt>
                <c:pt idx="2439">
                  <c:v>0.84000000000000064</c:v>
                </c:pt>
                <c:pt idx="2440">
                  <c:v>1.08</c:v>
                </c:pt>
                <c:pt idx="2441">
                  <c:v>1.1399999999999968</c:v>
                </c:pt>
                <c:pt idx="2442">
                  <c:v>1.52</c:v>
                </c:pt>
                <c:pt idx="2443">
                  <c:v>0.9</c:v>
                </c:pt>
                <c:pt idx="2444">
                  <c:v>0.89000000000000135</c:v>
                </c:pt>
                <c:pt idx="2445">
                  <c:v>0.83000000000000063</c:v>
                </c:pt>
                <c:pt idx="2446">
                  <c:v>1.04</c:v>
                </c:pt>
                <c:pt idx="2447">
                  <c:v>0.83000000000000063</c:v>
                </c:pt>
                <c:pt idx="2448">
                  <c:v>1.0900000000000001</c:v>
                </c:pt>
                <c:pt idx="2449">
                  <c:v>0.83000000000000063</c:v>
                </c:pt>
                <c:pt idx="2450">
                  <c:v>0.94000000000000061</c:v>
                </c:pt>
                <c:pt idx="2451">
                  <c:v>1.0900000000000001</c:v>
                </c:pt>
                <c:pt idx="2452">
                  <c:v>1.04</c:v>
                </c:pt>
                <c:pt idx="2453">
                  <c:v>0.88000000000000134</c:v>
                </c:pt>
                <c:pt idx="2454">
                  <c:v>1.27</c:v>
                </c:pt>
                <c:pt idx="2455">
                  <c:v>0.87000000000000144</c:v>
                </c:pt>
                <c:pt idx="2456">
                  <c:v>1.3900000000000001</c:v>
                </c:pt>
                <c:pt idx="2457">
                  <c:v>1.01</c:v>
                </c:pt>
                <c:pt idx="2458">
                  <c:v>1.02</c:v>
                </c:pt>
                <c:pt idx="2459">
                  <c:v>0.96000000000000063</c:v>
                </c:pt>
                <c:pt idx="2460">
                  <c:v>1.6</c:v>
                </c:pt>
                <c:pt idx="2461">
                  <c:v>0.81</c:v>
                </c:pt>
                <c:pt idx="2462">
                  <c:v>0.96000000000000063</c:v>
                </c:pt>
                <c:pt idx="2463">
                  <c:v>1.1599999999999968</c:v>
                </c:pt>
                <c:pt idx="2464">
                  <c:v>0.74000000000000143</c:v>
                </c:pt>
                <c:pt idx="2465">
                  <c:v>1.22</c:v>
                </c:pt>
                <c:pt idx="2466">
                  <c:v>0.84000000000000064</c:v>
                </c:pt>
                <c:pt idx="2467">
                  <c:v>1.49</c:v>
                </c:pt>
                <c:pt idx="2468">
                  <c:v>0.9</c:v>
                </c:pt>
                <c:pt idx="2469">
                  <c:v>0.9</c:v>
                </c:pt>
                <c:pt idx="2470">
                  <c:v>1.0900000000000001</c:v>
                </c:pt>
                <c:pt idx="2471">
                  <c:v>0.87000000000000144</c:v>
                </c:pt>
                <c:pt idx="2472">
                  <c:v>1</c:v>
                </c:pt>
                <c:pt idx="2473">
                  <c:v>0.66000000000000192</c:v>
                </c:pt>
                <c:pt idx="2474">
                  <c:v>0.95000000000000062</c:v>
                </c:pt>
                <c:pt idx="2475">
                  <c:v>0.84000000000000064</c:v>
                </c:pt>
                <c:pt idx="2476">
                  <c:v>0.82000000000000062</c:v>
                </c:pt>
                <c:pt idx="2477">
                  <c:v>1.08</c:v>
                </c:pt>
                <c:pt idx="2478">
                  <c:v>1.03</c:v>
                </c:pt>
                <c:pt idx="2479">
                  <c:v>1.33</c:v>
                </c:pt>
                <c:pt idx="2480">
                  <c:v>0.85000000000000064</c:v>
                </c:pt>
                <c:pt idx="2481">
                  <c:v>1.1000000000000001</c:v>
                </c:pt>
                <c:pt idx="2482">
                  <c:v>1</c:v>
                </c:pt>
                <c:pt idx="2483">
                  <c:v>0.88000000000000134</c:v>
                </c:pt>
                <c:pt idx="2484">
                  <c:v>0.92</c:v>
                </c:pt>
                <c:pt idx="2485">
                  <c:v>0.91</c:v>
                </c:pt>
                <c:pt idx="2486">
                  <c:v>1.27</c:v>
                </c:pt>
                <c:pt idx="2487">
                  <c:v>1.1900000000000028</c:v>
                </c:pt>
                <c:pt idx="2488">
                  <c:v>1.04</c:v>
                </c:pt>
                <c:pt idx="2489">
                  <c:v>1.1100000000000001</c:v>
                </c:pt>
                <c:pt idx="2490">
                  <c:v>0.98</c:v>
                </c:pt>
                <c:pt idx="2491">
                  <c:v>1.06</c:v>
                </c:pt>
                <c:pt idx="2492">
                  <c:v>0.94000000000000061</c:v>
                </c:pt>
                <c:pt idx="2493">
                  <c:v>0.91</c:v>
                </c:pt>
                <c:pt idx="2494">
                  <c:v>0.73000000000000065</c:v>
                </c:pt>
                <c:pt idx="2495">
                  <c:v>0.96000000000000063</c:v>
                </c:pt>
                <c:pt idx="2496">
                  <c:v>0.72000000000000064</c:v>
                </c:pt>
                <c:pt idx="2497">
                  <c:v>0.93</c:v>
                </c:pt>
                <c:pt idx="2498">
                  <c:v>0.91</c:v>
                </c:pt>
                <c:pt idx="2499">
                  <c:v>1</c:v>
                </c:pt>
                <c:pt idx="2500">
                  <c:v>0.99</c:v>
                </c:pt>
                <c:pt idx="2501">
                  <c:v>0.99</c:v>
                </c:pt>
                <c:pt idx="2502">
                  <c:v>0.84000000000000064</c:v>
                </c:pt>
                <c:pt idx="2503">
                  <c:v>1</c:v>
                </c:pt>
                <c:pt idx="2504">
                  <c:v>0.91</c:v>
                </c:pt>
                <c:pt idx="2505">
                  <c:v>0.98</c:v>
                </c:pt>
                <c:pt idx="2506">
                  <c:v>1.07</c:v>
                </c:pt>
                <c:pt idx="2507">
                  <c:v>0.99</c:v>
                </c:pt>
                <c:pt idx="2508">
                  <c:v>1.03</c:v>
                </c:pt>
                <c:pt idx="2509">
                  <c:v>1.03</c:v>
                </c:pt>
                <c:pt idx="2510">
                  <c:v>0.98</c:v>
                </c:pt>
                <c:pt idx="2511">
                  <c:v>0.9700000000000002</c:v>
                </c:pt>
                <c:pt idx="2512">
                  <c:v>1</c:v>
                </c:pt>
                <c:pt idx="2513">
                  <c:v>0.9700000000000002</c:v>
                </c:pt>
                <c:pt idx="2514">
                  <c:v>1</c:v>
                </c:pt>
                <c:pt idx="2515">
                  <c:v>1</c:v>
                </c:pt>
                <c:pt idx="2516">
                  <c:v>0.93</c:v>
                </c:pt>
                <c:pt idx="2517">
                  <c:v>0.99</c:v>
                </c:pt>
                <c:pt idx="2518">
                  <c:v>0.86000000000000065</c:v>
                </c:pt>
                <c:pt idx="2519">
                  <c:v>1.01</c:v>
                </c:pt>
                <c:pt idx="2520">
                  <c:v>1</c:v>
                </c:pt>
                <c:pt idx="2521">
                  <c:v>1</c:v>
                </c:pt>
                <c:pt idx="2522">
                  <c:v>0.95000000000000062</c:v>
                </c:pt>
                <c:pt idx="2523">
                  <c:v>0.91</c:v>
                </c:pt>
                <c:pt idx="2524">
                  <c:v>0.9700000000000002</c:v>
                </c:pt>
                <c:pt idx="2525">
                  <c:v>0.94000000000000061</c:v>
                </c:pt>
                <c:pt idx="2526">
                  <c:v>1.02</c:v>
                </c:pt>
                <c:pt idx="2527">
                  <c:v>0.98</c:v>
                </c:pt>
                <c:pt idx="2528">
                  <c:v>1.01</c:v>
                </c:pt>
                <c:pt idx="2529">
                  <c:v>0.94000000000000061</c:v>
                </c:pt>
                <c:pt idx="2530">
                  <c:v>0.98</c:v>
                </c:pt>
                <c:pt idx="2531">
                  <c:v>0.95000000000000062</c:v>
                </c:pt>
                <c:pt idx="2532">
                  <c:v>0.9700000000000002</c:v>
                </c:pt>
                <c:pt idx="2533">
                  <c:v>0.92</c:v>
                </c:pt>
                <c:pt idx="2534">
                  <c:v>0.93</c:v>
                </c:pt>
                <c:pt idx="2535">
                  <c:v>0.96000000000000063</c:v>
                </c:pt>
                <c:pt idx="2536">
                  <c:v>0.98</c:v>
                </c:pt>
                <c:pt idx="2537">
                  <c:v>1.07</c:v>
                </c:pt>
                <c:pt idx="2538">
                  <c:v>1.04</c:v>
                </c:pt>
                <c:pt idx="2539">
                  <c:v>0.92</c:v>
                </c:pt>
                <c:pt idx="2540">
                  <c:v>1.1100000000000001</c:v>
                </c:pt>
                <c:pt idx="2541">
                  <c:v>1.1100000000000001</c:v>
                </c:pt>
                <c:pt idx="2542">
                  <c:v>1.02</c:v>
                </c:pt>
                <c:pt idx="2543">
                  <c:v>0.96000000000000063</c:v>
                </c:pt>
                <c:pt idx="2544">
                  <c:v>1.01</c:v>
                </c:pt>
                <c:pt idx="2545">
                  <c:v>0.98</c:v>
                </c:pt>
                <c:pt idx="2546">
                  <c:v>0.95000000000000062</c:v>
                </c:pt>
                <c:pt idx="2547">
                  <c:v>1.03</c:v>
                </c:pt>
                <c:pt idx="2548">
                  <c:v>1.1499999999999968</c:v>
                </c:pt>
                <c:pt idx="2549">
                  <c:v>1.04</c:v>
                </c:pt>
                <c:pt idx="2550">
                  <c:v>0.96000000000000063</c:v>
                </c:pt>
                <c:pt idx="2551">
                  <c:v>0.91</c:v>
                </c:pt>
                <c:pt idx="2552">
                  <c:v>0.91</c:v>
                </c:pt>
                <c:pt idx="2553">
                  <c:v>0.9</c:v>
                </c:pt>
                <c:pt idx="2554">
                  <c:v>0.88000000000000134</c:v>
                </c:pt>
                <c:pt idx="2555">
                  <c:v>1.08</c:v>
                </c:pt>
                <c:pt idx="2556">
                  <c:v>1.1000000000000001</c:v>
                </c:pt>
                <c:pt idx="2557">
                  <c:v>0.99</c:v>
                </c:pt>
                <c:pt idx="2558">
                  <c:v>1.21</c:v>
                </c:pt>
                <c:pt idx="2559">
                  <c:v>1.1200000000000001</c:v>
                </c:pt>
                <c:pt idx="2560">
                  <c:v>0.99</c:v>
                </c:pt>
                <c:pt idx="2561">
                  <c:v>0.9700000000000002</c:v>
                </c:pt>
                <c:pt idx="2562">
                  <c:v>1.1000000000000001</c:v>
                </c:pt>
                <c:pt idx="2563">
                  <c:v>0.92</c:v>
                </c:pt>
                <c:pt idx="2564">
                  <c:v>1.03</c:v>
                </c:pt>
                <c:pt idx="2565">
                  <c:v>1</c:v>
                </c:pt>
                <c:pt idx="2566">
                  <c:v>1.03</c:v>
                </c:pt>
                <c:pt idx="2567">
                  <c:v>0.9700000000000002</c:v>
                </c:pt>
                <c:pt idx="2568">
                  <c:v>1.06</c:v>
                </c:pt>
                <c:pt idx="2569">
                  <c:v>1</c:v>
                </c:pt>
                <c:pt idx="2570">
                  <c:v>0.93</c:v>
                </c:pt>
                <c:pt idx="2571">
                  <c:v>0.96000000000000063</c:v>
                </c:pt>
                <c:pt idx="2572">
                  <c:v>1</c:v>
                </c:pt>
                <c:pt idx="2573">
                  <c:v>1.01</c:v>
                </c:pt>
                <c:pt idx="2574">
                  <c:v>0.94000000000000061</c:v>
                </c:pt>
                <c:pt idx="2575">
                  <c:v>1.05</c:v>
                </c:pt>
                <c:pt idx="2576">
                  <c:v>1.04</c:v>
                </c:pt>
                <c:pt idx="2577">
                  <c:v>1.01</c:v>
                </c:pt>
                <c:pt idx="2578">
                  <c:v>0.98</c:v>
                </c:pt>
                <c:pt idx="2579">
                  <c:v>1</c:v>
                </c:pt>
                <c:pt idx="2580">
                  <c:v>0.93</c:v>
                </c:pt>
                <c:pt idx="2581">
                  <c:v>0.98</c:v>
                </c:pt>
                <c:pt idx="2582">
                  <c:v>1.02</c:v>
                </c:pt>
                <c:pt idx="2583">
                  <c:v>0.99</c:v>
                </c:pt>
                <c:pt idx="2584">
                  <c:v>1.02</c:v>
                </c:pt>
                <c:pt idx="2585">
                  <c:v>1.1100000000000001</c:v>
                </c:pt>
                <c:pt idx="2586">
                  <c:v>1.1599999999999968</c:v>
                </c:pt>
                <c:pt idx="2587">
                  <c:v>0.94000000000000061</c:v>
                </c:pt>
                <c:pt idx="2588">
                  <c:v>1.04</c:v>
                </c:pt>
                <c:pt idx="2589">
                  <c:v>1.02</c:v>
                </c:pt>
                <c:pt idx="2590">
                  <c:v>0.92</c:v>
                </c:pt>
                <c:pt idx="2591">
                  <c:v>0.89000000000000135</c:v>
                </c:pt>
                <c:pt idx="2592">
                  <c:v>0.84000000000000064</c:v>
                </c:pt>
                <c:pt idx="2593">
                  <c:v>0.85000000000000064</c:v>
                </c:pt>
                <c:pt idx="2594">
                  <c:v>0.96000000000000063</c:v>
                </c:pt>
                <c:pt idx="2595">
                  <c:v>0.93</c:v>
                </c:pt>
                <c:pt idx="2596">
                  <c:v>1.01</c:v>
                </c:pt>
                <c:pt idx="2597">
                  <c:v>0.85000000000000064</c:v>
                </c:pt>
                <c:pt idx="2598">
                  <c:v>0.96000000000000063</c:v>
                </c:pt>
                <c:pt idx="2599">
                  <c:v>1.02</c:v>
                </c:pt>
                <c:pt idx="2600">
                  <c:v>0.95000000000000062</c:v>
                </c:pt>
                <c:pt idx="2601">
                  <c:v>1.1000000000000001</c:v>
                </c:pt>
                <c:pt idx="2602">
                  <c:v>1.04</c:v>
                </c:pt>
                <c:pt idx="2603">
                  <c:v>1.01</c:v>
                </c:pt>
                <c:pt idx="2604">
                  <c:v>1.03</c:v>
                </c:pt>
                <c:pt idx="2605">
                  <c:v>1.0900000000000001</c:v>
                </c:pt>
                <c:pt idx="2606">
                  <c:v>1.02</c:v>
                </c:pt>
                <c:pt idx="2607">
                  <c:v>1.03</c:v>
                </c:pt>
                <c:pt idx="2608">
                  <c:v>0.9700000000000002</c:v>
                </c:pt>
                <c:pt idx="2609">
                  <c:v>1.1200000000000001</c:v>
                </c:pt>
                <c:pt idx="2610">
                  <c:v>1</c:v>
                </c:pt>
                <c:pt idx="2611">
                  <c:v>0.96000000000000063</c:v>
                </c:pt>
                <c:pt idx="2612">
                  <c:v>0.98</c:v>
                </c:pt>
                <c:pt idx="2613">
                  <c:v>1.03</c:v>
                </c:pt>
                <c:pt idx="2614">
                  <c:v>1.02</c:v>
                </c:pt>
                <c:pt idx="2615">
                  <c:v>1.03</c:v>
                </c:pt>
                <c:pt idx="2616">
                  <c:v>0.98</c:v>
                </c:pt>
                <c:pt idx="2617">
                  <c:v>0.94000000000000061</c:v>
                </c:pt>
                <c:pt idx="2618">
                  <c:v>0.98</c:v>
                </c:pt>
                <c:pt idx="2619">
                  <c:v>1.02</c:v>
                </c:pt>
                <c:pt idx="2620">
                  <c:v>1.03</c:v>
                </c:pt>
                <c:pt idx="2621">
                  <c:v>1.04</c:v>
                </c:pt>
                <c:pt idx="2622">
                  <c:v>1.02</c:v>
                </c:pt>
                <c:pt idx="2623">
                  <c:v>1.04</c:v>
                </c:pt>
                <c:pt idx="2624">
                  <c:v>1</c:v>
                </c:pt>
                <c:pt idx="2625">
                  <c:v>1</c:v>
                </c:pt>
                <c:pt idx="2626">
                  <c:v>1.06</c:v>
                </c:pt>
                <c:pt idx="2627">
                  <c:v>1</c:v>
                </c:pt>
                <c:pt idx="2628">
                  <c:v>1.04</c:v>
                </c:pt>
                <c:pt idx="2629">
                  <c:v>1</c:v>
                </c:pt>
                <c:pt idx="2630">
                  <c:v>0.99</c:v>
                </c:pt>
                <c:pt idx="2631">
                  <c:v>1</c:v>
                </c:pt>
                <c:pt idx="2632">
                  <c:v>1.04</c:v>
                </c:pt>
                <c:pt idx="2633">
                  <c:v>1.08</c:v>
                </c:pt>
                <c:pt idx="2634">
                  <c:v>1.06</c:v>
                </c:pt>
                <c:pt idx="2635">
                  <c:v>1.07</c:v>
                </c:pt>
                <c:pt idx="2636">
                  <c:v>1.1700000000000021</c:v>
                </c:pt>
                <c:pt idx="2637">
                  <c:v>1.04</c:v>
                </c:pt>
                <c:pt idx="2638">
                  <c:v>1.03</c:v>
                </c:pt>
                <c:pt idx="2639">
                  <c:v>0.93</c:v>
                </c:pt>
                <c:pt idx="2640">
                  <c:v>0.83000000000000063</c:v>
                </c:pt>
                <c:pt idx="2641">
                  <c:v>0.85000000000000064</c:v>
                </c:pt>
                <c:pt idx="2642">
                  <c:v>0.81</c:v>
                </c:pt>
                <c:pt idx="2643">
                  <c:v>0.87000000000000144</c:v>
                </c:pt>
                <c:pt idx="2644">
                  <c:v>0.92</c:v>
                </c:pt>
                <c:pt idx="2645">
                  <c:v>0.78</c:v>
                </c:pt>
                <c:pt idx="2646">
                  <c:v>0.98</c:v>
                </c:pt>
                <c:pt idx="2647">
                  <c:v>1.06</c:v>
                </c:pt>
                <c:pt idx="2648">
                  <c:v>0.9</c:v>
                </c:pt>
                <c:pt idx="2649">
                  <c:v>1.03</c:v>
                </c:pt>
                <c:pt idx="2650">
                  <c:v>1.1299999999999968</c:v>
                </c:pt>
                <c:pt idx="2651">
                  <c:v>1.02</c:v>
                </c:pt>
                <c:pt idx="2652">
                  <c:v>0.95000000000000062</c:v>
                </c:pt>
                <c:pt idx="2653">
                  <c:v>0.99</c:v>
                </c:pt>
                <c:pt idx="2654">
                  <c:v>0.99</c:v>
                </c:pt>
                <c:pt idx="2655">
                  <c:v>1.02</c:v>
                </c:pt>
                <c:pt idx="2656">
                  <c:v>1.1000000000000001</c:v>
                </c:pt>
                <c:pt idx="2657">
                  <c:v>0.86000000000000065</c:v>
                </c:pt>
                <c:pt idx="2658">
                  <c:v>1.02</c:v>
                </c:pt>
                <c:pt idx="2659">
                  <c:v>1.0900000000000001</c:v>
                </c:pt>
                <c:pt idx="2660">
                  <c:v>1.02</c:v>
                </c:pt>
                <c:pt idx="2661">
                  <c:v>1.01</c:v>
                </c:pt>
                <c:pt idx="2662">
                  <c:v>0.98</c:v>
                </c:pt>
                <c:pt idx="2663">
                  <c:v>1.0900000000000001</c:v>
                </c:pt>
                <c:pt idx="2664">
                  <c:v>1.05</c:v>
                </c:pt>
                <c:pt idx="2665">
                  <c:v>1</c:v>
                </c:pt>
                <c:pt idx="2666">
                  <c:v>0.9</c:v>
                </c:pt>
                <c:pt idx="2667">
                  <c:v>0.9700000000000002</c:v>
                </c:pt>
                <c:pt idx="2668">
                  <c:v>0.94000000000000061</c:v>
                </c:pt>
                <c:pt idx="2669">
                  <c:v>1.1299999999999968</c:v>
                </c:pt>
                <c:pt idx="2670">
                  <c:v>0.92</c:v>
                </c:pt>
                <c:pt idx="2671">
                  <c:v>1</c:v>
                </c:pt>
                <c:pt idx="2672">
                  <c:v>1.0900000000000001</c:v>
                </c:pt>
                <c:pt idx="2673">
                  <c:v>1.03</c:v>
                </c:pt>
                <c:pt idx="2674">
                  <c:v>1.21</c:v>
                </c:pt>
                <c:pt idx="2675">
                  <c:v>1.04</c:v>
                </c:pt>
                <c:pt idx="2676">
                  <c:v>0.95000000000000062</c:v>
                </c:pt>
                <c:pt idx="2677">
                  <c:v>1.01</c:v>
                </c:pt>
                <c:pt idx="2678">
                  <c:v>1.1200000000000001</c:v>
                </c:pt>
                <c:pt idx="2679">
                  <c:v>1.02</c:v>
                </c:pt>
                <c:pt idx="2680">
                  <c:v>1.04</c:v>
                </c:pt>
                <c:pt idx="2681">
                  <c:v>1.1399999999999968</c:v>
                </c:pt>
                <c:pt idx="2682">
                  <c:v>1.1700000000000021</c:v>
                </c:pt>
                <c:pt idx="2683">
                  <c:v>1.07</c:v>
                </c:pt>
                <c:pt idx="2684">
                  <c:v>1.08</c:v>
                </c:pt>
                <c:pt idx="2685">
                  <c:v>1.1800000000000028</c:v>
                </c:pt>
                <c:pt idx="2686">
                  <c:v>1.03</c:v>
                </c:pt>
                <c:pt idx="2687">
                  <c:v>1.07</c:v>
                </c:pt>
                <c:pt idx="2688">
                  <c:v>0.98</c:v>
                </c:pt>
                <c:pt idx="2689">
                  <c:v>1.02</c:v>
                </c:pt>
                <c:pt idx="2690">
                  <c:v>1.1200000000000001</c:v>
                </c:pt>
                <c:pt idx="2691">
                  <c:v>1.07</c:v>
                </c:pt>
                <c:pt idx="2692">
                  <c:v>1.02</c:v>
                </c:pt>
                <c:pt idx="2693">
                  <c:v>0.86000000000000065</c:v>
                </c:pt>
                <c:pt idx="2694">
                  <c:v>0.99</c:v>
                </c:pt>
                <c:pt idx="2695">
                  <c:v>1.06</c:v>
                </c:pt>
                <c:pt idx="2696">
                  <c:v>1</c:v>
                </c:pt>
                <c:pt idx="2697">
                  <c:v>0.92</c:v>
                </c:pt>
                <c:pt idx="2698">
                  <c:v>0.91</c:v>
                </c:pt>
                <c:pt idx="2699">
                  <c:v>1.08</c:v>
                </c:pt>
                <c:pt idx="2700">
                  <c:v>1.1900000000000028</c:v>
                </c:pt>
                <c:pt idx="2701">
                  <c:v>1.1200000000000001</c:v>
                </c:pt>
                <c:pt idx="2702">
                  <c:v>1.1100000000000001</c:v>
                </c:pt>
                <c:pt idx="2703">
                  <c:v>1.05</c:v>
                </c:pt>
                <c:pt idx="2704">
                  <c:v>1.1399999999999968</c:v>
                </c:pt>
                <c:pt idx="2705">
                  <c:v>0.99</c:v>
                </c:pt>
                <c:pt idx="2706">
                  <c:v>1.01</c:v>
                </c:pt>
                <c:pt idx="2707">
                  <c:v>0.99</c:v>
                </c:pt>
                <c:pt idx="2708">
                  <c:v>0.95000000000000062</c:v>
                </c:pt>
                <c:pt idx="2709">
                  <c:v>0.99</c:v>
                </c:pt>
                <c:pt idx="2710">
                  <c:v>1.03</c:v>
                </c:pt>
                <c:pt idx="2711">
                  <c:v>0.9700000000000002</c:v>
                </c:pt>
                <c:pt idx="2712">
                  <c:v>1.08</c:v>
                </c:pt>
                <c:pt idx="2713">
                  <c:v>1.1200000000000001</c:v>
                </c:pt>
                <c:pt idx="2714">
                  <c:v>1</c:v>
                </c:pt>
                <c:pt idx="2715">
                  <c:v>1.02</c:v>
                </c:pt>
                <c:pt idx="2716">
                  <c:v>1.01</c:v>
                </c:pt>
                <c:pt idx="2717">
                  <c:v>1.0900000000000001</c:v>
                </c:pt>
                <c:pt idx="2718">
                  <c:v>1</c:v>
                </c:pt>
                <c:pt idx="2719">
                  <c:v>1.08</c:v>
                </c:pt>
                <c:pt idx="2720">
                  <c:v>0.95000000000000062</c:v>
                </c:pt>
                <c:pt idx="2721">
                  <c:v>1.1100000000000001</c:v>
                </c:pt>
                <c:pt idx="2722">
                  <c:v>1.05</c:v>
                </c:pt>
                <c:pt idx="2723">
                  <c:v>1.05</c:v>
                </c:pt>
                <c:pt idx="2724">
                  <c:v>1.08</c:v>
                </c:pt>
                <c:pt idx="2725">
                  <c:v>1.07</c:v>
                </c:pt>
                <c:pt idx="2726">
                  <c:v>1.01</c:v>
                </c:pt>
                <c:pt idx="2727">
                  <c:v>1.1100000000000001</c:v>
                </c:pt>
                <c:pt idx="2728">
                  <c:v>1.1299999999999968</c:v>
                </c:pt>
                <c:pt idx="2729">
                  <c:v>1.26</c:v>
                </c:pt>
                <c:pt idx="2730">
                  <c:v>1.1499999999999968</c:v>
                </c:pt>
                <c:pt idx="2731">
                  <c:v>0.99</c:v>
                </c:pt>
                <c:pt idx="2732">
                  <c:v>0.93</c:v>
                </c:pt>
                <c:pt idx="2733">
                  <c:v>1.06</c:v>
                </c:pt>
                <c:pt idx="2734">
                  <c:v>0.98</c:v>
                </c:pt>
                <c:pt idx="2735">
                  <c:v>1.02</c:v>
                </c:pt>
                <c:pt idx="2736">
                  <c:v>1.07</c:v>
                </c:pt>
                <c:pt idx="2737">
                  <c:v>1.07</c:v>
                </c:pt>
                <c:pt idx="2738">
                  <c:v>1.04</c:v>
                </c:pt>
                <c:pt idx="2739">
                  <c:v>1.1800000000000028</c:v>
                </c:pt>
                <c:pt idx="2740">
                  <c:v>1.01</c:v>
                </c:pt>
                <c:pt idx="2741">
                  <c:v>1.08</c:v>
                </c:pt>
                <c:pt idx="2742">
                  <c:v>1.04</c:v>
                </c:pt>
                <c:pt idx="2743">
                  <c:v>1.06</c:v>
                </c:pt>
                <c:pt idx="2744">
                  <c:v>0.99</c:v>
                </c:pt>
                <c:pt idx="2745">
                  <c:v>1.07</c:v>
                </c:pt>
                <c:pt idx="2746">
                  <c:v>1.03</c:v>
                </c:pt>
                <c:pt idx="2747">
                  <c:v>1.1399999999999968</c:v>
                </c:pt>
                <c:pt idx="2748">
                  <c:v>1.1299999999999968</c:v>
                </c:pt>
                <c:pt idx="2749">
                  <c:v>1.06</c:v>
                </c:pt>
                <c:pt idx="2750">
                  <c:v>1.06</c:v>
                </c:pt>
                <c:pt idx="2751">
                  <c:v>1.1599999999999968</c:v>
                </c:pt>
                <c:pt idx="2752">
                  <c:v>1.03</c:v>
                </c:pt>
                <c:pt idx="2753">
                  <c:v>1.04</c:v>
                </c:pt>
                <c:pt idx="2754">
                  <c:v>1.08</c:v>
                </c:pt>
                <c:pt idx="2755">
                  <c:v>1.05</c:v>
                </c:pt>
                <c:pt idx="2756">
                  <c:v>1.08</c:v>
                </c:pt>
                <c:pt idx="2757">
                  <c:v>1.07</c:v>
                </c:pt>
                <c:pt idx="2758">
                  <c:v>1.0900000000000001</c:v>
                </c:pt>
                <c:pt idx="2759">
                  <c:v>1.0900000000000001</c:v>
                </c:pt>
                <c:pt idx="2760">
                  <c:v>1.05</c:v>
                </c:pt>
                <c:pt idx="2761">
                  <c:v>1.07</c:v>
                </c:pt>
                <c:pt idx="2762">
                  <c:v>1.1100000000000001</c:v>
                </c:pt>
                <c:pt idx="2763">
                  <c:v>1.1000000000000001</c:v>
                </c:pt>
                <c:pt idx="2764">
                  <c:v>1.1499999999999968</c:v>
                </c:pt>
                <c:pt idx="2765">
                  <c:v>1.0900000000000001</c:v>
                </c:pt>
                <c:pt idx="2766">
                  <c:v>1.1200000000000001</c:v>
                </c:pt>
                <c:pt idx="2767">
                  <c:v>1.02</c:v>
                </c:pt>
                <c:pt idx="2768">
                  <c:v>1.1000000000000001</c:v>
                </c:pt>
                <c:pt idx="2769">
                  <c:v>1.04</c:v>
                </c:pt>
                <c:pt idx="2770">
                  <c:v>1.1100000000000001</c:v>
                </c:pt>
                <c:pt idx="2771">
                  <c:v>1.2</c:v>
                </c:pt>
                <c:pt idx="2772">
                  <c:v>1.0900000000000001</c:v>
                </c:pt>
                <c:pt idx="2773">
                  <c:v>1.07</c:v>
                </c:pt>
                <c:pt idx="2774">
                  <c:v>1.0900000000000001</c:v>
                </c:pt>
                <c:pt idx="2775">
                  <c:v>1.07</c:v>
                </c:pt>
                <c:pt idx="2776">
                  <c:v>1.08</c:v>
                </c:pt>
                <c:pt idx="2777">
                  <c:v>1.24</c:v>
                </c:pt>
                <c:pt idx="2778">
                  <c:v>1.1700000000000021</c:v>
                </c:pt>
                <c:pt idx="2779">
                  <c:v>1.1599999999999968</c:v>
                </c:pt>
                <c:pt idx="2780">
                  <c:v>1.21</c:v>
                </c:pt>
                <c:pt idx="2781">
                  <c:v>1.24</c:v>
                </c:pt>
                <c:pt idx="2782">
                  <c:v>1.1100000000000001</c:v>
                </c:pt>
                <c:pt idx="2783">
                  <c:v>1.1100000000000001</c:v>
                </c:pt>
                <c:pt idx="2784">
                  <c:v>1.1700000000000021</c:v>
                </c:pt>
                <c:pt idx="2785">
                  <c:v>1.1499999999999968</c:v>
                </c:pt>
                <c:pt idx="2786">
                  <c:v>1.1100000000000001</c:v>
                </c:pt>
                <c:pt idx="2787">
                  <c:v>1.1599999999999968</c:v>
                </c:pt>
                <c:pt idx="2788">
                  <c:v>1.1900000000000028</c:v>
                </c:pt>
                <c:pt idx="2789">
                  <c:v>1.1499999999999968</c:v>
                </c:pt>
                <c:pt idx="2790">
                  <c:v>1.1900000000000028</c:v>
                </c:pt>
                <c:pt idx="2791">
                  <c:v>1.0900000000000001</c:v>
                </c:pt>
                <c:pt idx="2792">
                  <c:v>1.1700000000000021</c:v>
                </c:pt>
                <c:pt idx="2793">
                  <c:v>1.1599999999999968</c:v>
                </c:pt>
                <c:pt idx="2794">
                  <c:v>1.0900000000000001</c:v>
                </c:pt>
                <c:pt idx="2795">
                  <c:v>1.1499999999999968</c:v>
                </c:pt>
                <c:pt idx="2796">
                  <c:v>1.01</c:v>
                </c:pt>
                <c:pt idx="2797">
                  <c:v>1.07</c:v>
                </c:pt>
                <c:pt idx="2798">
                  <c:v>1.2</c:v>
                </c:pt>
                <c:pt idx="2799">
                  <c:v>1.28</c:v>
                </c:pt>
                <c:pt idx="2800">
                  <c:v>1.22</c:v>
                </c:pt>
                <c:pt idx="2801">
                  <c:v>1.1100000000000001</c:v>
                </c:pt>
                <c:pt idx="2802">
                  <c:v>1.1200000000000001</c:v>
                </c:pt>
                <c:pt idx="2803">
                  <c:v>1.2</c:v>
                </c:pt>
                <c:pt idx="2804">
                  <c:v>1.02</c:v>
                </c:pt>
                <c:pt idx="2805">
                  <c:v>1.03</c:v>
                </c:pt>
                <c:pt idx="2806">
                  <c:v>1.02</c:v>
                </c:pt>
                <c:pt idx="2807">
                  <c:v>1</c:v>
                </c:pt>
                <c:pt idx="2808">
                  <c:v>1.07</c:v>
                </c:pt>
                <c:pt idx="2809">
                  <c:v>1.06</c:v>
                </c:pt>
                <c:pt idx="2810">
                  <c:v>1.0900000000000001</c:v>
                </c:pt>
                <c:pt idx="2811">
                  <c:v>1.1200000000000001</c:v>
                </c:pt>
                <c:pt idx="2812">
                  <c:v>1.1200000000000001</c:v>
                </c:pt>
                <c:pt idx="2813">
                  <c:v>1.1900000000000028</c:v>
                </c:pt>
                <c:pt idx="2814">
                  <c:v>1.1599999999999968</c:v>
                </c:pt>
                <c:pt idx="2815">
                  <c:v>1.07</c:v>
                </c:pt>
                <c:pt idx="2816">
                  <c:v>1.1000000000000001</c:v>
                </c:pt>
                <c:pt idx="2817">
                  <c:v>1.04</c:v>
                </c:pt>
                <c:pt idx="2818">
                  <c:v>1.1299999999999968</c:v>
                </c:pt>
                <c:pt idx="2819">
                  <c:v>1.0900000000000001</c:v>
                </c:pt>
                <c:pt idx="2820">
                  <c:v>1.08</c:v>
                </c:pt>
                <c:pt idx="2821">
                  <c:v>1.1100000000000001</c:v>
                </c:pt>
                <c:pt idx="2822">
                  <c:v>1.1200000000000001</c:v>
                </c:pt>
                <c:pt idx="2823">
                  <c:v>1.1200000000000001</c:v>
                </c:pt>
                <c:pt idx="2824">
                  <c:v>1.3900000000000001</c:v>
                </c:pt>
                <c:pt idx="2825">
                  <c:v>1.24</c:v>
                </c:pt>
                <c:pt idx="2826">
                  <c:v>1.1399999999999968</c:v>
                </c:pt>
                <c:pt idx="2827">
                  <c:v>1.1900000000000028</c:v>
                </c:pt>
                <c:pt idx="2828">
                  <c:v>1.1200000000000001</c:v>
                </c:pt>
                <c:pt idx="2829">
                  <c:v>1.05</c:v>
                </c:pt>
                <c:pt idx="2830">
                  <c:v>1.08</c:v>
                </c:pt>
                <c:pt idx="2831">
                  <c:v>1.04</c:v>
                </c:pt>
                <c:pt idx="2832">
                  <c:v>1.25</c:v>
                </c:pt>
                <c:pt idx="2833">
                  <c:v>1.1800000000000028</c:v>
                </c:pt>
                <c:pt idx="2834">
                  <c:v>1.04</c:v>
                </c:pt>
                <c:pt idx="2835">
                  <c:v>1.08</c:v>
                </c:pt>
                <c:pt idx="2836">
                  <c:v>1.08</c:v>
                </c:pt>
                <c:pt idx="2837">
                  <c:v>1.08</c:v>
                </c:pt>
                <c:pt idx="2838">
                  <c:v>1.04</c:v>
                </c:pt>
                <c:pt idx="2839">
                  <c:v>1.05</c:v>
                </c:pt>
                <c:pt idx="2840">
                  <c:v>1.01</c:v>
                </c:pt>
                <c:pt idx="2841">
                  <c:v>1.26</c:v>
                </c:pt>
                <c:pt idx="2842">
                  <c:v>1.05</c:v>
                </c:pt>
                <c:pt idx="2843">
                  <c:v>1.1200000000000001</c:v>
                </c:pt>
                <c:pt idx="2844">
                  <c:v>1.1399999999999968</c:v>
                </c:pt>
                <c:pt idx="2845">
                  <c:v>1.1800000000000028</c:v>
                </c:pt>
                <c:pt idx="2846">
                  <c:v>1.22</c:v>
                </c:pt>
                <c:pt idx="2847">
                  <c:v>1.21</c:v>
                </c:pt>
                <c:pt idx="2848">
                  <c:v>1.1100000000000001</c:v>
                </c:pt>
                <c:pt idx="2849">
                  <c:v>1.1299999999999968</c:v>
                </c:pt>
                <c:pt idx="2850">
                  <c:v>1.1800000000000028</c:v>
                </c:pt>
                <c:pt idx="2851">
                  <c:v>1.1200000000000001</c:v>
                </c:pt>
                <c:pt idx="2852">
                  <c:v>1.1599999999999968</c:v>
                </c:pt>
                <c:pt idx="2853">
                  <c:v>1.27</c:v>
                </c:pt>
                <c:pt idx="2854">
                  <c:v>1.1100000000000001</c:v>
                </c:pt>
                <c:pt idx="2855">
                  <c:v>1.21</c:v>
                </c:pt>
                <c:pt idx="2856">
                  <c:v>1.1800000000000028</c:v>
                </c:pt>
                <c:pt idx="2857">
                  <c:v>1.1399999999999968</c:v>
                </c:pt>
                <c:pt idx="2858">
                  <c:v>1.05</c:v>
                </c:pt>
                <c:pt idx="2859">
                  <c:v>1.25</c:v>
                </c:pt>
                <c:pt idx="2860">
                  <c:v>1.1499999999999968</c:v>
                </c:pt>
                <c:pt idx="2861">
                  <c:v>1.1499999999999968</c:v>
                </c:pt>
                <c:pt idx="2862">
                  <c:v>1.07</c:v>
                </c:pt>
                <c:pt idx="2863">
                  <c:v>1.1499999999999968</c:v>
                </c:pt>
                <c:pt idx="2864">
                  <c:v>1.1599999999999968</c:v>
                </c:pt>
                <c:pt idx="2865">
                  <c:v>1.23</c:v>
                </c:pt>
                <c:pt idx="2866">
                  <c:v>1.1700000000000021</c:v>
                </c:pt>
                <c:pt idx="2867">
                  <c:v>1.1299999999999968</c:v>
                </c:pt>
                <c:pt idx="2868">
                  <c:v>1.34</c:v>
                </c:pt>
                <c:pt idx="2869">
                  <c:v>1.07</c:v>
                </c:pt>
                <c:pt idx="2870">
                  <c:v>1.2</c:v>
                </c:pt>
                <c:pt idx="2871">
                  <c:v>1.35</c:v>
                </c:pt>
                <c:pt idx="2872">
                  <c:v>1.2</c:v>
                </c:pt>
                <c:pt idx="2873">
                  <c:v>1.1299999999999968</c:v>
                </c:pt>
                <c:pt idx="2874">
                  <c:v>1.23</c:v>
                </c:pt>
                <c:pt idx="2875">
                  <c:v>1.52</c:v>
                </c:pt>
                <c:pt idx="2876">
                  <c:v>1</c:v>
                </c:pt>
                <c:pt idx="2877">
                  <c:v>1.23</c:v>
                </c:pt>
                <c:pt idx="2878">
                  <c:v>1.23</c:v>
                </c:pt>
                <c:pt idx="2879">
                  <c:v>1.08</c:v>
                </c:pt>
                <c:pt idx="2880">
                  <c:v>1.35</c:v>
                </c:pt>
                <c:pt idx="2881">
                  <c:v>1.1599999999999968</c:v>
                </c:pt>
                <c:pt idx="2882">
                  <c:v>1.07</c:v>
                </c:pt>
                <c:pt idx="2883">
                  <c:v>1.21</c:v>
                </c:pt>
                <c:pt idx="2884">
                  <c:v>1.1299999999999968</c:v>
                </c:pt>
                <c:pt idx="2885">
                  <c:v>1.48</c:v>
                </c:pt>
                <c:pt idx="2886">
                  <c:v>1.36</c:v>
                </c:pt>
                <c:pt idx="2887">
                  <c:v>1.1399999999999968</c:v>
                </c:pt>
                <c:pt idx="2888">
                  <c:v>1.1499999999999968</c:v>
                </c:pt>
                <c:pt idx="2889">
                  <c:v>1.04</c:v>
                </c:pt>
                <c:pt idx="2890">
                  <c:v>1.21</c:v>
                </c:pt>
                <c:pt idx="2891">
                  <c:v>1.0900000000000001</c:v>
                </c:pt>
                <c:pt idx="2892">
                  <c:v>1.02</c:v>
                </c:pt>
                <c:pt idx="2893">
                  <c:v>1.1200000000000001</c:v>
                </c:pt>
                <c:pt idx="2894">
                  <c:v>1.35</c:v>
                </c:pt>
                <c:pt idx="2895">
                  <c:v>1.1599999999999968</c:v>
                </c:pt>
                <c:pt idx="2896">
                  <c:v>1.2</c:v>
                </c:pt>
                <c:pt idx="2897">
                  <c:v>1.1100000000000001</c:v>
                </c:pt>
                <c:pt idx="2898">
                  <c:v>1.29</c:v>
                </c:pt>
                <c:pt idx="2899">
                  <c:v>1.23</c:v>
                </c:pt>
                <c:pt idx="2900">
                  <c:v>1.2</c:v>
                </c:pt>
                <c:pt idx="2901">
                  <c:v>1.2</c:v>
                </c:pt>
                <c:pt idx="2902">
                  <c:v>1.07</c:v>
                </c:pt>
                <c:pt idx="2903">
                  <c:v>1.1700000000000021</c:v>
                </c:pt>
                <c:pt idx="2904">
                  <c:v>1.21</c:v>
                </c:pt>
                <c:pt idx="2905">
                  <c:v>1.1399999999999968</c:v>
                </c:pt>
                <c:pt idx="2906">
                  <c:v>1.1900000000000028</c:v>
                </c:pt>
                <c:pt idx="2907">
                  <c:v>1.1299999999999968</c:v>
                </c:pt>
                <c:pt idx="2908">
                  <c:v>1.23</c:v>
                </c:pt>
                <c:pt idx="2909">
                  <c:v>1.1900000000000028</c:v>
                </c:pt>
                <c:pt idx="2910">
                  <c:v>1.1700000000000021</c:v>
                </c:pt>
                <c:pt idx="2911">
                  <c:v>1.23</c:v>
                </c:pt>
                <c:pt idx="2912">
                  <c:v>1.37</c:v>
                </c:pt>
                <c:pt idx="2913">
                  <c:v>1.1399999999999968</c:v>
                </c:pt>
                <c:pt idx="2914">
                  <c:v>1.1499999999999968</c:v>
                </c:pt>
                <c:pt idx="2915">
                  <c:v>1.41</c:v>
                </c:pt>
                <c:pt idx="2916">
                  <c:v>1.1499999999999968</c:v>
                </c:pt>
                <c:pt idx="2917">
                  <c:v>1.27</c:v>
                </c:pt>
                <c:pt idx="2918">
                  <c:v>1.3800000000000001</c:v>
                </c:pt>
                <c:pt idx="2919">
                  <c:v>1.1900000000000028</c:v>
                </c:pt>
                <c:pt idx="2920">
                  <c:v>1.1499999999999968</c:v>
                </c:pt>
                <c:pt idx="2921">
                  <c:v>1.21</c:v>
                </c:pt>
                <c:pt idx="2922">
                  <c:v>1.48</c:v>
                </c:pt>
                <c:pt idx="2923">
                  <c:v>1.34</c:v>
                </c:pt>
                <c:pt idx="2924">
                  <c:v>1.08</c:v>
                </c:pt>
                <c:pt idx="2925">
                  <c:v>1.07</c:v>
                </c:pt>
                <c:pt idx="2926">
                  <c:v>1.1499999999999968</c:v>
                </c:pt>
                <c:pt idx="2927">
                  <c:v>1.08</c:v>
                </c:pt>
                <c:pt idx="2928">
                  <c:v>1.1299999999999968</c:v>
                </c:pt>
                <c:pt idx="2929">
                  <c:v>1.1000000000000001</c:v>
                </c:pt>
                <c:pt idx="2930">
                  <c:v>0.85000000000000064</c:v>
                </c:pt>
                <c:pt idx="2931">
                  <c:v>0.89000000000000135</c:v>
                </c:pt>
                <c:pt idx="2932">
                  <c:v>0.95000000000000062</c:v>
                </c:pt>
                <c:pt idx="2933">
                  <c:v>0.91</c:v>
                </c:pt>
                <c:pt idx="2934">
                  <c:v>1.06</c:v>
                </c:pt>
                <c:pt idx="2935">
                  <c:v>0.9</c:v>
                </c:pt>
                <c:pt idx="2936">
                  <c:v>1.02</c:v>
                </c:pt>
                <c:pt idx="2937">
                  <c:v>1</c:v>
                </c:pt>
                <c:pt idx="2938">
                  <c:v>1</c:v>
                </c:pt>
                <c:pt idx="2939">
                  <c:v>1.1299999999999968</c:v>
                </c:pt>
                <c:pt idx="2940">
                  <c:v>0.93</c:v>
                </c:pt>
                <c:pt idx="2941">
                  <c:v>1.1700000000000021</c:v>
                </c:pt>
                <c:pt idx="2942">
                  <c:v>1.22</c:v>
                </c:pt>
                <c:pt idx="2943">
                  <c:v>1.3</c:v>
                </c:pt>
                <c:pt idx="2944">
                  <c:v>1.3</c:v>
                </c:pt>
                <c:pt idx="2945">
                  <c:v>1.1700000000000021</c:v>
                </c:pt>
                <c:pt idx="2946">
                  <c:v>1.23</c:v>
                </c:pt>
                <c:pt idx="2947">
                  <c:v>1.08</c:v>
                </c:pt>
                <c:pt idx="2948">
                  <c:v>1.23</c:v>
                </c:pt>
                <c:pt idx="2949">
                  <c:v>0.92</c:v>
                </c:pt>
                <c:pt idx="2950">
                  <c:v>1.21</c:v>
                </c:pt>
                <c:pt idx="2951">
                  <c:v>1.25</c:v>
                </c:pt>
                <c:pt idx="2952">
                  <c:v>1.21</c:v>
                </c:pt>
                <c:pt idx="2953">
                  <c:v>1.54</c:v>
                </c:pt>
                <c:pt idx="2954">
                  <c:v>1.3800000000000001</c:v>
                </c:pt>
                <c:pt idx="2955">
                  <c:v>1.21</c:v>
                </c:pt>
                <c:pt idx="2956">
                  <c:v>1.34</c:v>
                </c:pt>
                <c:pt idx="2957">
                  <c:v>1.1299999999999968</c:v>
                </c:pt>
                <c:pt idx="2958">
                  <c:v>1.22</c:v>
                </c:pt>
                <c:pt idx="2959">
                  <c:v>1.26</c:v>
                </c:pt>
                <c:pt idx="2960">
                  <c:v>1.4</c:v>
                </c:pt>
                <c:pt idx="2961">
                  <c:v>1.24</c:v>
                </c:pt>
                <c:pt idx="2962">
                  <c:v>0.98</c:v>
                </c:pt>
                <c:pt idx="2963">
                  <c:v>1.6900000000000028</c:v>
                </c:pt>
                <c:pt idx="2964">
                  <c:v>1.04</c:v>
                </c:pt>
                <c:pt idx="2965">
                  <c:v>1.32</c:v>
                </c:pt>
                <c:pt idx="2966">
                  <c:v>1.1599999999999968</c:v>
                </c:pt>
                <c:pt idx="2967">
                  <c:v>1.27</c:v>
                </c:pt>
                <c:pt idx="2968">
                  <c:v>1.41</c:v>
                </c:pt>
                <c:pt idx="2969">
                  <c:v>1.41</c:v>
                </c:pt>
                <c:pt idx="2970">
                  <c:v>1.44</c:v>
                </c:pt>
                <c:pt idx="2971">
                  <c:v>1.04</c:v>
                </c:pt>
                <c:pt idx="2972">
                  <c:v>1.2</c:v>
                </c:pt>
                <c:pt idx="2973">
                  <c:v>1.01</c:v>
                </c:pt>
                <c:pt idx="2974">
                  <c:v>1.1299999999999968</c:v>
                </c:pt>
                <c:pt idx="2975">
                  <c:v>0.99</c:v>
                </c:pt>
                <c:pt idx="2976">
                  <c:v>0.89000000000000135</c:v>
                </c:pt>
                <c:pt idx="2977">
                  <c:v>1.1000000000000001</c:v>
                </c:pt>
                <c:pt idx="2978">
                  <c:v>0.93</c:v>
                </c:pt>
                <c:pt idx="2979">
                  <c:v>1.3</c:v>
                </c:pt>
                <c:pt idx="2980">
                  <c:v>0.88000000000000134</c:v>
                </c:pt>
                <c:pt idx="2981">
                  <c:v>1</c:v>
                </c:pt>
                <c:pt idx="2982">
                  <c:v>1.06</c:v>
                </c:pt>
                <c:pt idx="2983">
                  <c:v>1.1200000000000001</c:v>
                </c:pt>
                <c:pt idx="2984">
                  <c:v>1.06</c:v>
                </c:pt>
                <c:pt idx="2985">
                  <c:v>1.1100000000000001</c:v>
                </c:pt>
                <c:pt idx="2986">
                  <c:v>1.08</c:v>
                </c:pt>
                <c:pt idx="2987">
                  <c:v>1.22</c:v>
                </c:pt>
                <c:pt idx="2988">
                  <c:v>1.1000000000000001</c:v>
                </c:pt>
                <c:pt idx="2989">
                  <c:v>1.26</c:v>
                </c:pt>
                <c:pt idx="2990">
                  <c:v>1.1900000000000028</c:v>
                </c:pt>
                <c:pt idx="2991">
                  <c:v>1.1599999999999968</c:v>
                </c:pt>
                <c:pt idx="2992">
                  <c:v>1.21</c:v>
                </c:pt>
                <c:pt idx="2993">
                  <c:v>1.24</c:v>
                </c:pt>
                <c:pt idx="2994">
                  <c:v>1.1800000000000028</c:v>
                </c:pt>
                <c:pt idx="2995">
                  <c:v>1.1700000000000021</c:v>
                </c:pt>
                <c:pt idx="2996">
                  <c:v>1.26</c:v>
                </c:pt>
                <c:pt idx="2997">
                  <c:v>1.26</c:v>
                </c:pt>
                <c:pt idx="2998">
                  <c:v>1.1100000000000001</c:v>
                </c:pt>
                <c:pt idx="2999">
                  <c:v>1.1700000000000021</c:v>
                </c:pt>
                <c:pt idx="3000">
                  <c:v>1.23</c:v>
                </c:pt>
                <c:pt idx="3001">
                  <c:v>1.1800000000000028</c:v>
                </c:pt>
                <c:pt idx="3002">
                  <c:v>1.1000000000000001</c:v>
                </c:pt>
                <c:pt idx="3003">
                  <c:v>1.1000000000000001</c:v>
                </c:pt>
                <c:pt idx="3004">
                  <c:v>1.1599999999999968</c:v>
                </c:pt>
                <c:pt idx="3005">
                  <c:v>1.2</c:v>
                </c:pt>
                <c:pt idx="3006">
                  <c:v>1.1599999999999968</c:v>
                </c:pt>
                <c:pt idx="3007">
                  <c:v>1.1800000000000028</c:v>
                </c:pt>
                <c:pt idx="3008">
                  <c:v>1.1800000000000028</c:v>
                </c:pt>
                <c:pt idx="3009">
                  <c:v>1.1900000000000028</c:v>
                </c:pt>
                <c:pt idx="3010">
                  <c:v>1.33</c:v>
                </c:pt>
                <c:pt idx="3011">
                  <c:v>1.1299999999999968</c:v>
                </c:pt>
                <c:pt idx="3012">
                  <c:v>1.31</c:v>
                </c:pt>
                <c:pt idx="3013">
                  <c:v>1.2</c:v>
                </c:pt>
                <c:pt idx="3014">
                  <c:v>1.24</c:v>
                </c:pt>
                <c:pt idx="3015">
                  <c:v>1.1599999999999968</c:v>
                </c:pt>
                <c:pt idx="3016">
                  <c:v>1.23</c:v>
                </c:pt>
                <c:pt idx="3017">
                  <c:v>1.36</c:v>
                </c:pt>
                <c:pt idx="3018">
                  <c:v>1.22</c:v>
                </c:pt>
                <c:pt idx="3019">
                  <c:v>1.21</c:v>
                </c:pt>
                <c:pt idx="3020">
                  <c:v>0.9</c:v>
                </c:pt>
                <c:pt idx="3021">
                  <c:v>1.6</c:v>
                </c:pt>
                <c:pt idx="3022">
                  <c:v>1.3800000000000001</c:v>
                </c:pt>
                <c:pt idx="3023">
                  <c:v>1.28</c:v>
                </c:pt>
                <c:pt idx="3024">
                  <c:v>1.24</c:v>
                </c:pt>
                <c:pt idx="3025">
                  <c:v>1.1900000000000028</c:v>
                </c:pt>
                <c:pt idx="3026">
                  <c:v>1.1800000000000028</c:v>
                </c:pt>
                <c:pt idx="3027">
                  <c:v>1.1299999999999968</c:v>
                </c:pt>
                <c:pt idx="3028">
                  <c:v>1.1200000000000001</c:v>
                </c:pt>
                <c:pt idx="3029">
                  <c:v>1.3900000000000001</c:v>
                </c:pt>
                <c:pt idx="3030">
                  <c:v>1.1900000000000028</c:v>
                </c:pt>
                <c:pt idx="3031">
                  <c:v>1.06</c:v>
                </c:pt>
                <c:pt idx="3032">
                  <c:v>1.1200000000000001</c:v>
                </c:pt>
                <c:pt idx="3033">
                  <c:v>1.29</c:v>
                </c:pt>
                <c:pt idx="3034">
                  <c:v>1.41</c:v>
                </c:pt>
                <c:pt idx="3035">
                  <c:v>1.0900000000000001</c:v>
                </c:pt>
                <c:pt idx="3036">
                  <c:v>1.37</c:v>
                </c:pt>
                <c:pt idx="3037">
                  <c:v>1.29</c:v>
                </c:pt>
                <c:pt idx="3038">
                  <c:v>1.2</c:v>
                </c:pt>
                <c:pt idx="3039">
                  <c:v>1.49</c:v>
                </c:pt>
                <c:pt idx="3040">
                  <c:v>1.1599999999999968</c:v>
                </c:pt>
                <c:pt idx="3041">
                  <c:v>1.22</c:v>
                </c:pt>
                <c:pt idx="3042">
                  <c:v>1.2</c:v>
                </c:pt>
                <c:pt idx="3043">
                  <c:v>1.1599999999999968</c:v>
                </c:pt>
                <c:pt idx="3044">
                  <c:v>1.24</c:v>
                </c:pt>
                <c:pt idx="3045">
                  <c:v>1.31</c:v>
                </c:pt>
                <c:pt idx="3046">
                  <c:v>1.42</c:v>
                </c:pt>
                <c:pt idx="3047">
                  <c:v>1.33</c:v>
                </c:pt>
                <c:pt idx="3048">
                  <c:v>1.28</c:v>
                </c:pt>
                <c:pt idx="3049">
                  <c:v>1.1299999999999968</c:v>
                </c:pt>
                <c:pt idx="3050">
                  <c:v>1.28</c:v>
                </c:pt>
                <c:pt idx="3051">
                  <c:v>1.36</c:v>
                </c:pt>
                <c:pt idx="3052">
                  <c:v>1.44</c:v>
                </c:pt>
                <c:pt idx="3053">
                  <c:v>1.3900000000000001</c:v>
                </c:pt>
                <c:pt idx="3054">
                  <c:v>0.9700000000000002</c:v>
                </c:pt>
                <c:pt idx="3055">
                  <c:v>1.01</c:v>
                </c:pt>
                <c:pt idx="3056">
                  <c:v>1.1200000000000001</c:v>
                </c:pt>
                <c:pt idx="3057">
                  <c:v>1.4</c:v>
                </c:pt>
                <c:pt idx="3058">
                  <c:v>1.36</c:v>
                </c:pt>
                <c:pt idx="3059">
                  <c:v>1.28</c:v>
                </c:pt>
                <c:pt idx="3060">
                  <c:v>1.33</c:v>
                </c:pt>
                <c:pt idx="3061">
                  <c:v>1.29</c:v>
                </c:pt>
                <c:pt idx="3062">
                  <c:v>1.1100000000000001</c:v>
                </c:pt>
                <c:pt idx="3063">
                  <c:v>1.25</c:v>
                </c:pt>
                <c:pt idx="3064">
                  <c:v>1.44</c:v>
                </c:pt>
                <c:pt idx="3065">
                  <c:v>1.22</c:v>
                </c:pt>
                <c:pt idx="3066">
                  <c:v>1.24</c:v>
                </c:pt>
                <c:pt idx="3067">
                  <c:v>1.9300000000000004</c:v>
                </c:pt>
                <c:pt idx="3068">
                  <c:v>1.1200000000000001</c:v>
                </c:pt>
                <c:pt idx="3069">
                  <c:v>0.93</c:v>
                </c:pt>
                <c:pt idx="3070">
                  <c:v>1.01</c:v>
                </c:pt>
                <c:pt idx="3071">
                  <c:v>0.79</c:v>
                </c:pt>
                <c:pt idx="3072">
                  <c:v>1.05</c:v>
                </c:pt>
                <c:pt idx="3073">
                  <c:v>1.1200000000000001</c:v>
                </c:pt>
                <c:pt idx="3074">
                  <c:v>1.06</c:v>
                </c:pt>
                <c:pt idx="3075">
                  <c:v>1.01</c:v>
                </c:pt>
                <c:pt idx="3076">
                  <c:v>1.1599999999999968</c:v>
                </c:pt>
                <c:pt idx="3077">
                  <c:v>1.21</c:v>
                </c:pt>
                <c:pt idx="3078">
                  <c:v>1.05</c:v>
                </c:pt>
                <c:pt idx="3079">
                  <c:v>1.1399999999999968</c:v>
                </c:pt>
                <c:pt idx="3080">
                  <c:v>1.1299999999999968</c:v>
                </c:pt>
                <c:pt idx="3081">
                  <c:v>1.1399999999999968</c:v>
                </c:pt>
                <c:pt idx="3082">
                  <c:v>1.06</c:v>
                </c:pt>
                <c:pt idx="3083">
                  <c:v>1.26</c:v>
                </c:pt>
                <c:pt idx="3084">
                  <c:v>1.1200000000000001</c:v>
                </c:pt>
                <c:pt idx="3085">
                  <c:v>1.1399999999999968</c:v>
                </c:pt>
                <c:pt idx="3086">
                  <c:v>1.21</c:v>
                </c:pt>
                <c:pt idx="3087">
                  <c:v>1.29</c:v>
                </c:pt>
                <c:pt idx="3088">
                  <c:v>1.24</c:v>
                </c:pt>
                <c:pt idx="3089">
                  <c:v>1.2</c:v>
                </c:pt>
                <c:pt idx="3090">
                  <c:v>1.26</c:v>
                </c:pt>
                <c:pt idx="3091">
                  <c:v>1.06</c:v>
                </c:pt>
                <c:pt idx="3092">
                  <c:v>1.45</c:v>
                </c:pt>
                <c:pt idx="3093">
                  <c:v>1.22</c:v>
                </c:pt>
                <c:pt idx="3094">
                  <c:v>1.1000000000000001</c:v>
                </c:pt>
                <c:pt idx="3095">
                  <c:v>1.1900000000000028</c:v>
                </c:pt>
                <c:pt idx="3096">
                  <c:v>1.22</c:v>
                </c:pt>
                <c:pt idx="3097">
                  <c:v>1.32</c:v>
                </c:pt>
                <c:pt idx="3098">
                  <c:v>1.31</c:v>
                </c:pt>
                <c:pt idx="3099">
                  <c:v>1.2</c:v>
                </c:pt>
                <c:pt idx="3100">
                  <c:v>1.25</c:v>
                </c:pt>
                <c:pt idx="3101">
                  <c:v>1.23</c:v>
                </c:pt>
                <c:pt idx="3102">
                  <c:v>1.32</c:v>
                </c:pt>
                <c:pt idx="3103">
                  <c:v>1.1700000000000021</c:v>
                </c:pt>
                <c:pt idx="3104">
                  <c:v>1.1900000000000028</c:v>
                </c:pt>
                <c:pt idx="3105">
                  <c:v>1.21</c:v>
                </c:pt>
                <c:pt idx="3106">
                  <c:v>1.22</c:v>
                </c:pt>
                <c:pt idx="3107">
                  <c:v>1.37</c:v>
                </c:pt>
                <c:pt idx="3108">
                  <c:v>1.24</c:v>
                </c:pt>
                <c:pt idx="3109">
                  <c:v>1.37</c:v>
                </c:pt>
                <c:pt idx="3110">
                  <c:v>1.3</c:v>
                </c:pt>
                <c:pt idx="3111">
                  <c:v>1.45</c:v>
                </c:pt>
                <c:pt idx="3112">
                  <c:v>1.31</c:v>
                </c:pt>
                <c:pt idx="3113">
                  <c:v>1.37</c:v>
                </c:pt>
                <c:pt idx="3114">
                  <c:v>1.1399999999999968</c:v>
                </c:pt>
                <c:pt idx="3115">
                  <c:v>1.1900000000000028</c:v>
                </c:pt>
                <c:pt idx="3116">
                  <c:v>1.23</c:v>
                </c:pt>
                <c:pt idx="3117">
                  <c:v>1.24</c:v>
                </c:pt>
                <c:pt idx="3118">
                  <c:v>1.06</c:v>
                </c:pt>
                <c:pt idx="3119">
                  <c:v>1.05</c:v>
                </c:pt>
                <c:pt idx="3120">
                  <c:v>0.92</c:v>
                </c:pt>
                <c:pt idx="3121">
                  <c:v>1.1900000000000028</c:v>
                </c:pt>
                <c:pt idx="3122">
                  <c:v>0.91</c:v>
                </c:pt>
                <c:pt idx="3123">
                  <c:v>0.96000000000000063</c:v>
                </c:pt>
                <c:pt idx="3124">
                  <c:v>0.99</c:v>
                </c:pt>
                <c:pt idx="3125">
                  <c:v>1.02</c:v>
                </c:pt>
                <c:pt idx="3126">
                  <c:v>1</c:v>
                </c:pt>
                <c:pt idx="3127">
                  <c:v>1.05</c:v>
                </c:pt>
                <c:pt idx="3128">
                  <c:v>1.2</c:v>
                </c:pt>
                <c:pt idx="3129">
                  <c:v>1.26</c:v>
                </c:pt>
                <c:pt idx="3130">
                  <c:v>1.34</c:v>
                </c:pt>
                <c:pt idx="3131">
                  <c:v>1.37</c:v>
                </c:pt>
                <c:pt idx="3132">
                  <c:v>1.1499999999999968</c:v>
                </c:pt>
                <c:pt idx="3133">
                  <c:v>1.36</c:v>
                </c:pt>
                <c:pt idx="3134">
                  <c:v>1.26</c:v>
                </c:pt>
                <c:pt idx="3135">
                  <c:v>1.23</c:v>
                </c:pt>
                <c:pt idx="3136">
                  <c:v>1.28</c:v>
                </c:pt>
                <c:pt idx="3137">
                  <c:v>1.29</c:v>
                </c:pt>
                <c:pt idx="3138">
                  <c:v>1.1299999999999968</c:v>
                </c:pt>
                <c:pt idx="3139">
                  <c:v>1.1700000000000021</c:v>
                </c:pt>
                <c:pt idx="3140">
                  <c:v>1.31</c:v>
                </c:pt>
                <c:pt idx="3141">
                  <c:v>1.1700000000000021</c:v>
                </c:pt>
                <c:pt idx="3142">
                  <c:v>1.3</c:v>
                </c:pt>
                <c:pt idx="3143">
                  <c:v>1.24</c:v>
                </c:pt>
                <c:pt idx="3144">
                  <c:v>1.26</c:v>
                </c:pt>
                <c:pt idx="3145">
                  <c:v>1.28</c:v>
                </c:pt>
                <c:pt idx="3146">
                  <c:v>1.27</c:v>
                </c:pt>
                <c:pt idx="3147">
                  <c:v>1.25</c:v>
                </c:pt>
                <c:pt idx="3148">
                  <c:v>1.27</c:v>
                </c:pt>
                <c:pt idx="3149">
                  <c:v>1.31</c:v>
                </c:pt>
                <c:pt idx="3150">
                  <c:v>1.21</c:v>
                </c:pt>
                <c:pt idx="3151">
                  <c:v>1.25</c:v>
                </c:pt>
                <c:pt idx="3152">
                  <c:v>1.21</c:v>
                </c:pt>
                <c:pt idx="3153">
                  <c:v>1.24</c:v>
                </c:pt>
                <c:pt idx="3154">
                  <c:v>1.29</c:v>
                </c:pt>
                <c:pt idx="3155">
                  <c:v>1.2</c:v>
                </c:pt>
                <c:pt idx="3156">
                  <c:v>1.1299999999999968</c:v>
                </c:pt>
                <c:pt idx="3157">
                  <c:v>1.1800000000000028</c:v>
                </c:pt>
                <c:pt idx="3158">
                  <c:v>1.25</c:v>
                </c:pt>
                <c:pt idx="3159">
                  <c:v>1.43</c:v>
                </c:pt>
                <c:pt idx="3160">
                  <c:v>1.31</c:v>
                </c:pt>
                <c:pt idx="3161">
                  <c:v>1.44</c:v>
                </c:pt>
                <c:pt idx="3162">
                  <c:v>1.35</c:v>
                </c:pt>
                <c:pt idx="3163">
                  <c:v>1.24</c:v>
                </c:pt>
                <c:pt idx="3164">
                  <c:v>1.35</c:v>
                </c:pt>
                <c:pt idx="3165">
                  <c:v>1.34</c:v>
                </c:pt>
                <c:pt idx="3166">
                  <c:v>1.52</c:v>
                </c:pt>
                <c:pt idx="3167">
                  <c:v>1.56</c:v>
                </c:pt>
                <c:pt idx="3168">
                  <c:v>1.41</c:v>
                </c:pt>
                <c:pt idx="3169">
                  <c:v>1.53</c:v>
                </c:pt>
                <c:pt idx="3170">
                  <c:v>1.29</c:v>
                </c:pt>
                <c:pt idx="3171">
                  <c:v>1.27</c:v>
                </c:pt>
                <c:pt idx="3172">
                  <c:v>1.25</c:v>
                </c:pt>
                <c:pt idx="3173">
                  <c:v>1.4</c:v>
                </c:pt>
                <c:pt idx="3174">
                  <c:v>1.4</c:v>
                </c:pt>
                <c:pt idx="3175">
                  <c:v>1.21</c:v>
                </c:pt>
                <c:pt idx="3176">
                  <c:v>1.21</c:v>
                </c:pt>
                <c:pt idx="3177">
                  <c:v>1.4</c:v>
                </c:pt>
                <c:pt idx="3178">
                  <c:v>1.1800000000000028</c:v>
                </c:pt>
                <c:pt idx="3179">
                  <c:v>1.25</c:v>
                </c:pt>
                <c:pt idx="3180">
                  <c:v>1.34</c:v>
                </c:pt>
                <c:pt idx="3181">
                  <c:v>1.56</c:v>
                </c:pt>
                <c:pt idx="3182">
                  <c:v>1.59</c:v>
                </c:pt>
                <c:pt idx="3183">
                  <c:v>1.1200000000000001</c:v>
                </c:pt>
                <c:pt idx="3184">
                  <c:v>1.3800000000000001</c:v>
                </c:pt>
                <c:pt idx="3185">
                  <c:v>1.28</c:v>
                </c:pt>
                <c:pt idx="3186">
                  <c:v>1.8</c:v>
                </c:pt>
                <c:pt idx="3187">
                  <c:v>1.27</c:v>
                </c:pt>
                <c:pt idx="3188">
                  <c:v>1.1900000000000028</c:v>
                </c:pt>
                <c:pt idx="3189">
                  <c:v>1.1900000000000028</c:v>
                </c:pt>
                <c:pt idx="3190">
                  <c:v>1.28</c:v>
                </c:pt>
                <c:pt idx="3191">
                  <c:v>1.35</c:v>
                </c:pt>
                <c:pt idx="3192">
                  <c:v>1.33</c:v>
                </c:pt>
                <c:pt idx="3193">
                  <c:v>1.33</c:v>
                </c:pt>
                <c:pt idx="3194">
                  <c:v>1.36</c:v>
                </c:pt>
                <c:pt idx="3195">
                  <c:v>1.28</c:v>
                </c:pt>
                <c:pt idx="3196">
                  <c:v>1.42</c:v>
                </c:pt>
                <c:pt idx="3197">
                  <c:v>1.28</c:v>
                </c:pt>
                <c:pt idx="3198">
                  <c:v>1.42</c:v>
                </c:pt>
                <c:pt idx="3199">
                  <c:v>1.1800000000000028</c:v>
                </c:pt>
                <c:pt idx="3200">
                  <c:v>1.26</c:v>
                </c:pt>
                <c:pt idx="3201">
                  <c:v>1.28</c:v>
                </c:pt>
                <c:pt idx="3202">
                  <c:v>1.37</c:v>
                </c:pt>
                <c:pt idx="3203">
                  <c:v>1.36</c:v>
                </c:pt>
                <c:pt idx="3204">
                  <c:v>1.28</c:v>
                </c:pt>
                <c:pt idx="3205">
                  <c:v>1.1599999999999968</c:v>
                </c:pt>
                <c:pt idx="3206">
                  <c:v>1.42</c:v>
                </c:pt>
                <c:pt idx="3207">
                  <c:v>1.52</c:v>
                </c:pt>
                <c:pt idx="3208">
                  <c:v>1.36</c:v>
                </c:pt>
                <c:pt idx="3209">
                  <c:v>1.3800000000000001</c:v>
                </c:pt>
                <c:pt idx="3210">
                  <c:v>1.1100000000000001</c:v>
                </c:pt>
                <c:pt idx="3211">
                  <c:v>1.04</c:v>
                </c:pt>
                <c:pt idx="3212">
                  <c:v>1.27</c:v>
                </c:pt>
                <c:pt idx="3213">
                  <c:v>1.27</c:v>
                </c:pt>
                <c:pt idx="3214">
                  <c:v>1.1499999999999968</c:v>
                </c:pt>
                <c:pt idx="3215">
                  <c:v>1.1499999999999968</c:v>
                </c:pt>
                <c:pt idx="3216">
                  <c:v>1.06</c:v>
                </c:pt>
                <c:pt idx="3217">
                  <c:v>1.1800000000000028</c:v>
                </c:pt>
                <c:pt idx="3218">
                  <c:v>1.26</c:v>
                </c:pt>
                <c:pt idx="3219">
                  <c:v>1.22</c:v>
                </c:pt>
                <c:pt idx="3220">
                  <c:v>1.29</c:v>
                </c:pt>
                <c:pt idx="3221">
                  <c:v>1.1100000000000001</c:v>
                </c:pt>
                <c:pt idx="3222">
                  <c:v>1.06</c:v>
                </c:pt>
                <c:pt idx="3223">
                  <c:v>0.96000000000000063</c:v>
                </c:pt>
                <c:pt idx="3224">
                  <c:v>1.37</c:v>
                </c:pt>
                <c:pt idx="3225">
                  <c:v>1.03</c:v>
                </c:pt>
                <c:pt idx="3226">
                  <c:v>1.27</c:v>
                </c:pt>
                <c:pt idx="3227">
                  <c:v>1.27</c:v>
                </c:pt>
                <c:pt idx="3228">
                  <c:v>1.24</c:v>
                </c:pt>
                <c:pt idx="3229">
                  <c:v>1.25</c:v>
                </c:pt>
                <c:pt idx="3230">
                  <c:v>1.48</c:v>
                </c:pt>
                <c:pt idx="3231">
                  <c:v>1.34</c:v>
                </c:pt>
                <c:pt idx="3232">
                  <c:v>1.21</c:v>
                </c:pt>
                <c:pt idx="3233">
                  <c:v>1.2</c:v>
                </c:pt>
                <c:pt idx="3234">
                  <c:v>1.28</c:v>
                </c:pt>
                <c:pt idx="3235">
                  <c:v>1.35</c:v>
                </c:pt>
                <c:pt idx="3236">
                  <c:v>1.36</c:v>
                </c:pt>
                <c:pt idx="3237">
                  <c:v>1.3900000000000001</c:v>
                </c:pt>
                <c:pt idx="3238">
                  <c:v>1.28</c:v>
                </c:pt>
                <c:pt idx="3239">
                  <c:v>1.26</c:v>
                </c:pt>
                <c:pt idx="3240">
                  <c:v>1.28</c:v>
                </c:pt>
                <c:pt idx="3241">
                  <c:v>1.31</c:v>
                </c:pt>
                <c:pt idx="3242">
                  <c:v>1.3</c:v>
                </c:pt>
                <c:pt idx="3243">
                  <c:v>1.29</c:v>
                </c:pt>
                <c:pt idx="3244">
                  <c:v>1.35</c:v>
                </c:pt>
                <c:pt idx="3245">
                  <c:v>1.34</c:v>
                </c:pt>
                <c:pt idx="3246">
                  <c:v>1.23</c:v>
                </c:pt>
                <c:pt idx="3247">
                  <c:v>1.34</c:v>
                </c:pt>
                <c:pt idx="3248">
                  <c:v>1.4</c:v>
                </c:pt>
                <c:pt idx="3249">
                  <c:v>1.23</c:v>
                </c:pt>
                <c:pt idx="3250">
                  <c:v>1.33</c:v>
                </c:pt>
                <c:pt idx="3251">
                  <c:v>1.4</c:v>
                </c:pt>
                <c:pt idx="3252">
                  <c:v>1.33</c:v>
                </c:pt>
                <c:pt idx="3253">
                  <c:v>1.31</c:v>
                </c:pt>
                <c:pt idx="3254">
                  <c:v>1.35</c:v>
                </c:pt>
                <c:pt idx="3255">
                  <c:v>1.53</c:v>
                </c:pt>
                <c:pt idx="3256">
                  <c:v>1.49</c:v>
                </c:pt>
                <c:pt idx="3257">
                  <c:v>1.24</c:v>
                </c:pt>
                <c:pt idx="3258">
                  <c:v>1.33</c:v>
                </c:pt>
                <c:pt idx="3259">
                  <c:v>1.35</c:v>
                </c:pt>
                <c:pt idx="3260">
                  <c:v>1</c:v>
                </c:pt>
                <c:pt idx="3261">
                  <c:v>1.34</c:v>
                </c:pt>
                <c:pt idx="3262">
                  <c:v>0.99</c:v>
                </c:pt>
                <c:pt idx="3263">
                  <c:v>1.1299999999999968</c:v>
                </c:pt>
                <c:pt idx="3264">
                  <c:v>1</c:v>
                </c:pt>
                <c:pt idx="3265">
                  <c:v>1.1399999999999968</c:v>
                </c:pt>
                <c:pt idx="3266">
                  <c:v>1.07</c:v>
                </c:pt>
                <c:pt idx="3267">
                  <c:v>1.01</c:v>
                </c:pt>
                <c:pt idx="3268">
                  <c:v>0.95000000000000062</c:v>
                </c:pt>
                <c:pt idx="3269">
                  <c:v>1.1399999999999968</c:v>
                </c:pt>
                <c:pt idx="3270">
                  <c:v>1.23</c:v>
                </c:pt>
                <c:pt idx="3271">
                  <c:v>1.01</c:v>
                </c:pt>
                <c:pt idx="3272">
                  <c:v>1.33</c:v>
                </c:pt>
                <c:pt idx="3273">
                  <c:v>1.22</c:v>
                </c:pt>
                <c:pt idx="3274">
                  <c:v>1.0900000000000001</c:v>
                </c:pt>
                <c:pt idx="3275">
                  <c:v>1.1499999999999968</c:v>
                </c:pt>
                <c:pt idx="3276">
                  <c:v>1.2</c:v>
                </c:pt>
                <c:pt idx="3277">
                  <c:v>1.22</c:v>
                </c:pt>
                <c:pt idx="3278">
                  <c:v>1.31</c:v>
                </c:pt>
                <c:pt idx="3279">
                  <c:v>1.51</c:v>
                </c:pt>
                <c:pt idx="3280">
                  <c:v>1.1900000000000028</c:v>
                </c:pt>
                <c:pt idx="3281">
                  <c:v>1.2</c:v>
                </c:pt>
                <c:pt idx="3282">
                  <c:v>1.1700000000000021</c:v>
                </c:pt>
                <c:pt idx="3283">
                  <c:v>1.3</c:v>
                </c:pt>
                <c:pt idx="3284">
                  <c:v>1.2</c:v>
                </c:pt>
                <c:pt idx="3285">
                  <c:v>0.87000000000000144</c:v>
                </c:pt>
                <c:pt idx="3286">
                  <c:v>1.36</c:v>
                </c:pt>
                <c:pt idx="3287">
                  <c:v>1.58</c:v>
                </c:pt>
                <c:pt idx="3288">
                  <c:v>1.62</c:v>
                </c:pt>
                <c:pt idx="3289">
                  <c:v>1.6400000000000001</c:v>
                </c:pt>
                <c:pt idx="3290">
                  <c:v>1.3900000000000001</c:v>
                </c:pt>
                <c:pt idx="3291">
                  <c:v>1.54</c:v>
                </c:pt>
                <c:pt idx="3292">
                  <c:v>1.2</c:v>
                </c:pt>
                <c:pt idx="3293">
                  <c:v>0.98</c:v>
                </c:pt>
                <c:pt idx="3294">
                  <c:v>1.6600000000000001</c:v>
                </c:pt>
                <c:pt idx="3295">
                  <c:v>1.3900000000000001</c:v>
                </c:pt>
                <c:pt idx="3296">
                  <c:v>2.04</c:v>
                </c:pt>
                <c:pt idx="3297">
                  <c:v>1.1100000000000001</c:v>
                </c:pt>
                <c:pt idx="3298">
                  <c:v>2.3199999999999967</c:v>
                </c:pt>
                <c:pt idx="3299">
                  <c:v>1.6300000000000001</c:v>
                </c:pt>
                <c:pt idx="3300">
                  <c:v>2.4899999999999998</c:v>
                </c:pt>
                <c:pt idx="3301">
                  <c:v>1.7200000000000024</c:v>
                </c:pt>
                <c:pt idx="3302">
                  <c:v>1.49</c:v>
                </c:pt>
                <c:pt idx="3303">
                  <c:v>1.1599999999999968</c:v>
                </c:pt>
                <c:pt idx="3304">
                  <c:v>1.53</c:v>
                </c:pt>
                <c:pt idx="3305">
                  <c:v>1.6900000000000028</c:v>
                </c:pt>
                <c:pt idx="3306">
                  <c:v>1.41</c:v>
                </c:pt>
                <c:pt idx="3307">
                  <c:v>1.32</c:v>
                </c:pt>
                <c:pt idx="3308">
                  <c:v>1.01</c:v>
                </c:pt>
                <c:pt idx="3309">
                  <c:v>1</c:v>
                </c:pt>
                <c:pt idx="3310">
                  <c:v>0.95000000000000062</c:v>
                </c:pt>
                <c:pt idx="3311">
                  <c:v>1.1800000000000028</c:v>
                </c:pt>
                <c:pt idx="3312">
                  <c:v>1.0900000000000001</c:v>
                </c:pt>
                <c:pt idx="3313">
                  <c:v>1.1100000000000001</c:v>
                </c:pt>
                <c:pt idx="3314">
                  <c:v>1.25</c:v>
                </c:pt>
                <c:pt idx="3315">
                  <c:v>1.1299999999999968</c:v>
                </c:pt>
                <c:pt idx="3316">
                  <c:v>1.08</c:v>
                </c:pt>
                <c:pt idx="3317">
                  <c:v>1</c:v>
                </c:pt>
                <c:pt idx="3318">
                  <c:v>1.32</c:v>
                </c:pt>
                <c:pt idx="3319">
                  <c:v>1.45</c:v>
                </c:pt>
                <c:pt idx="3320">
                  <c:v>1.1000000000000001</c:v>
                </c:pt>
                <c:pt idx="3321">
                  <c:v>1.0900000000000001</c:v>
                </c:pt>
                <c:pt idx="3322">
                  <c:v>1.27</c:v>
                </c:pt>
                <c:pt idx="3323">
                  <c:v>1.1800000000000028</c:v>
                </c:pt>
                <c:pt idx="3324">
                  <c:v>1.34</c:v>
                </c:pt>
                <c:pt idx="3325">
                  <c:v>1.29</c:v>
                </c:pt>
                <c:pt idx="3326">
                  <c:v>1.31</c:v>
                </c:pt>
                <c:pt idx="3327">
                  <c:v>1.54</c:v>
                </c:pt>
                <c:pt idx="3328">
                  <c:v>1.6600000000000001</c:v>
                </c:pt>
                <c:pt idx="3329">
                  <c:v>1.42</c:v>
                </c:pt>
                <c:pt idx="3330">
                  <c:v>1.34</c:v>
                </c:pt>
                <c:pt idx="3331">
                  <c:v>1.1700000000000021</c:v>
                </c:pt>
                <c:pt idx="3332">
                  <c:v>1.24</c:v>
                </c:pt>
                <c:pt idx="3333">
                  <c:v>1.37</c:v>
                </c:pt>
                <c:pt idx="3334">
                  <c:v>1.61</c:v>
                </c:pt>
                <c:pt idx="3335">
                  <c:v>1.7600000000000027</c:v>
                </c:pt>
                <c:pt idx="3336">
                  <c:v>1.33</c:v>
                </c:pt>
                <c:pt idx="3337">
                  <c:v>1.22</c:v>
                </c:pt>
                <c:pt idx="3338">
                  <c:v>1.47</c:v>
                </c:pt>
                <c:pt idx="3339">
                  <c:v>1.51</c:v>
                </c:pt>
                <c:pt idx="3340">
                  <c:v>1.35</c:v>
                </c:pt>
                <c:pt idx="3341">
                  <c:v>1.35</c:v>
                </c:pt>
                <c:pt idx="3342">
                  <c:v>1.55</c:v>
                </c:pt>
                <c:pt idx="3343">
                  <c:v>1.22</c:v>
                </c:pt>
                <c:pt idx="3344">
                  <c:v>1.22</c:v>
                </c:pt>
                <c:pt idx="3345">
                  <c:v>1.28</c:v>
                </c:pt>
                <c:pt idx="3346">
                  <c:v>1.6</c:v>
                </c:pt>
                <c:pt idx="3347">
                  <c:v>1.25</c:v>
                </c:pt>
                <c:pt idx="3348">
                  <c:v>1.53</c:v>
                </c:pt>
                <c:pt idx="3349">
                  <c:v>1.85</c:v>
                </c:pt>
                <c:pt idx="3350">
                  <c:v>1.36</c:v>
                </c:pt>
                <c:pt idx="3351">
                  <c:v>1.42</c:v>
                </c:pt>
                <c:pt idx="3352">
                  <c:v>1.52</c:v>
                </c:pt>
                <c:pt idx="3353">
                  <c:v>1.5</c:v>
                </c:pt>
                <c:pt idx="3354">
                  <c:v>1.21</c:v>
                </c:pt>
                <c:pt idx="3355">
                  <c:v>0.98</c:v>
                </c:pt>
                <c:pt idx="3356">
                  <c:v>0.98</c:v>
                </c:pt>
                <c:pt idx="3357">
                  <c:v>0.94000000000000061</c:v>
                </c:pt>
                <c:pt idx="3358">
                  <c:v>0.92</c:v>
                </c:pt>
                <c:pt idx="3359">
                  <c:v>1.02</c:v>
                </c:pt>
                <c:pt idx="3360">
                  <c:v>1.1000000000000001</c:v>
                </c:pt>
                <c:pt idx="3361">
                  <c:v>1.1900000000000028</c:v>
                </c:pt>
                <c:pt idx="3362">
                  <c:v>1.05</c:v>
                </c:pt>
                <c:pt idx="3363">
                  <c:v>0.95000000000000062</c:v>
                </c:pt>
                <c:pt idx="3364">
                  <c:v>0.91</c:v>
                </c:pt>
                <c:pt idx="3365">
                  <c:v>0.93</c:v>
                </c:pt>
                <c:pt idx="3366">
                  <c:v>1.02</c:v>
                </c:pt>
                <c:pt idx="3367">
                  <c:v>1.1499999999999968</c:v>
                </c:pt>
                <c:pt idx="3368">
                  <c:v>1.1000000000000001</c:v>
                </c:pt>
                <c:pt idx="3369">
                  <c:v>1.1000000000000001</c:v>
                </c:pt>
                <c:pt idx="3370">
                  <c:v>1.21</c:v>
                </c:pt>
                <c:pt idx="3371">
                  <c:v>1.22</c:v>
                </c:pt>
                <c:pt idx="3372">
                  <c:v>1.1399999999999968</c:v>
                </c:pt>
                <c:pt idx="3373">
                  <c:v>1.1700000000000021</c:v>
                </c:pt>
                <c:pt idx="3374">
                  <c:v>1.07</c:v>
                </c:pt>
                <c:pt idx="3375">
                  <c:v>0.95000000000000062</c:v>
                </c:pt>
                <c:pt idx="3376">
                  <c:v>1.26</c:v>
                </c:pt>
                <c:pt idx="3377">
                  <c:v>1.3</c:v>
                </c:pt>
                <c:pt idx="3378">
                  <c:v>1.35</c:v>
                </c:pt>
                <c:pt idx="3379">
                  <c:v>1.1700000000000021</c:v>
                </c:pt>
                <c:pt idx="3380">
                  <c:v>1.1900000000000028</c:v>
                </c:pt>
                <c:pt idx="3381">
                  <c:v>1.56</c:v>
                </c:pt>
                <c:pt idx="3382">
                  <c:v>1.29</c:v>
                </c:pt>
                <c:pt idx="3383">
                  <c:v>1.45</c:v>
                </c:pt>
                <c:pt idx="3384">
                  <c:v>1.1499999999999968</c:v>
                </c:pt>
                <c:pt idx="3385">
                  <c:v>1.28</c:v>
                </c:pt>
                <c:pt idx="3386">
                  <c:v>1.32</c:v>
                </c:pt>
                <c:pt idx="3387">
                  <c:v>1.21</c:v>
                </c:pt>
                <c:pt idx="3388">
                  <c:v>1.24</c:v>
                </c:pt>
                <c:pt idx="3389">
                  <c:v>1.06</c:v>
                </c:pt>
                <c:pt idx="3390">
                  <c:v>1.29</c:v>
                </c:pt>
                <c:pt idx="3391">
                  <c:v>1.1900000000000028</c:v>
                </c:pt>
                <c:pt idx="3392">
                  <c:v>1.1499999999999968</c:v>
                </c:pt>
                <c:pt idx="3393">
                  <c:v>1.21</c:v>
                </c:pt>
                <c:pt idx="3394">
                  <c:v>1.26</c:v>
                </c:pt>
                <c:pt idx="3395">
                  <c:v>1.1499999999999968</c:v>
                </c:pt>
                <c:pt idx="3396">
                  <c:v>1.1299999999999968</c:v>
                </c:pt>
                <c:pt idx="3397">
                  <c:v>1.28</c:v>
                </c:pt>
                <c:pt idx="3398">
                  <c:v>1.42</c:v>
                </c:pt>
                <c:pt idx="3399">
                  <c:v>1.36</c:v>
                </c:pt>
                <c:pt idx="3400">
                  <c:v>1.26</c:v>
                </c:pt>
                <c:pt idx="3401">
                  <c:v>1.1200000000000001</c:v>
                </c:pt>
                <c:pt idx="3402">
                  <c:v>1.1100000000000001</c:v>
                </c:pt>
                <c:pt idx="3403">
                  <c:v>1.1299999999999968</c:v>
                </c:pt>
                <c:pt idx="3404">
                  <c:v>1.05</c:v>
                </c:pt>
                <c:pt idx="3405">
                  <c:v>1.04</c:v>
                </c:pt>
                <c:pt idx="3406">
                  <c:v>1.03</c:v>
                </c:pt>
                <c:pt idx="3407">
                  <c:v>1.1399999999999968</c:v>
                </c:pt>
                <c:pt idx="3408">
                  <c:v>1.01</c:v>
                </c:pt>
                <c:pt idx="3409">
                  <c:v>1.24</c:v>
                </c:pt>
                <c:pt idx="3410">
                  <c:v>1.07</c:v>
                </c:pt>
                <c:pt idx="3411">
                  <c:v>1.05</c:v>
                </c:pt>
                <c:pt idx="3412">
                  <c:v>1.1700000000000021</c:v>
                </c:pt>
                <c:pt idx="3413">
                  <c:v>1.1499999999999968</c:v>
                </c:pt>
                <c:pt idx="3414">
                  <c:v>1.23</c:v>
                </c:pt>
                <c:pt idx="3415">
                  <c:v>1.05</c:v>
                </c:pt>
                <c:pt idx="3416">
                  <c:v>1.1299999999999968</c:v>
                </c:pt>
                <c:pt idx="3417">
                  <c:v>1.1000000000000001</c:v>
                </c:pt>
                <c:pt idx="3418">
                  <c:v>1.1700000000000021</c:v>
                </c:pt>
                <c:pt idx="3419">
                  <c:v>1.21</c:v>
                </c:pt>
                <c:pt idx="3420">
                  <c:v>1.31</c:v>
                </c:pt>
                <c:pt idx="3421">
                  <c:v>1.25</c:v>
                </c:pt>
                <c:pt idx="3422">
                  <c:v>1.33</c:v>
                </c:pt>
                <c:pt idx="3423">
                  <c:v>1.33</c:v>
                </c:pt>
                <c:pt idx="3424">
                  <c:v>1.37</c:v>
                </c:pt>
                <c:pt idx="3425">
                  <c:v>1.29</c:v>
                </c:pt>
                <c:pt idx="3426">
                  <c:v>1.26</c:v>
                </c:pt>
                <c:pt idx="3427">
                  <c:v>1.3</c:v>
                </c:pt>
                <c:pt idx="3428">
                  <c:v>1.29</c:v>
                </c:pt>
                <c:pt idx="3429">
                  <c:v>1.29</c:v>
                </c:pt>
                <c:pt idx="3430">
                  <c:v>1.2</c:v>
                </c:pt>
                <c:pt idx="3431">
                  <c:v>1.32</c:v>
                </c:pt>
                <c:pt idx="3432">
                  <c:v>1.24</c:v>
                </c:pt>
                <c:pt idx="3433">
                  <c:v>1.29</c:v>
                </c:pt>
                <c:pt idx="3434">
                  <c:v>1.32</c:v>
                </c:pt>
                <c:pt idx="3435">
                  <c:v>1.24</c:v>
                </c:pt>
                <c:pt idx="3436">
                  <c:v>1.3</c:v>
                </c:pt>
                <c:pt idx="3437">
                  <c:v>1.37</c:v>
                </c:pt>
                <c:pt idx="3438">
                  <c:v>1.31</c:v>
                </c:pt>
                <c:pt idx="3439">
                  <c:v>1.36</c:v>
                </c:pt>
                <c:pt idx="3440">
                  <c:v>1.3800000000000001</c:v>
                </c:pt>
                <c:pt idx="3441">
                  <c:v>1.37</c:v>
                </c:pt>
                <c:pt idx="3442">
                  <c:v>1.3900000000000001</c:v>
                </c:pt>
                <c:pt idx="3443">
                  <c:v>1.27</c:v>
                </c:pt>
                <c:pt idx="3444">
                  <c:v>1.28</c:v>
                </c:pt>
                <c:pt idx="3445">
                  <c:v>1.42</c:v>
                </c:pt>
                <c:pt idx="3446">
                  <c:v>1.43</c:v>
                </c:pt>
                <c:pt idx="3447">
                  <c:v>1.32</c:v>
                </c:pt>
                <c:pt idx="3448">
                  <c:v>1.29</c:v>
                </c:pt>
                <c:pt idx="3449">
                  <c:v>1.42</c:v>
                </c:pt>
                <c:pt idx="3450">
                  <c:v>1.1900000000000028</c:v>
                </c:pt>
                <c:pt idx="3451">
                  <c:v>1.42</c:v>
                </c:pt>
                <c:pt idx="3452">
                  <c:v>1.3900000000000001</c:v>
                </c:pt>
                <c:pt idx="3453">
                  <c:v>1.1800000000000028</c:v>
                </c:pt>
                <c:pt idx="3454">
                  <c:v>1.04</c:v>
                </c:pt>
                <c:pt idx="3455">
                  <c:v>0.96000000000000063</c:v>
                </c:pt>
                <c:pt idx="3456">
                  <c:v>1.04</c:v>
                </c:pt>
                <c:pt idx="3457">
                  <c:v>1.04</c:v>
                </c:pt>
                <c:pt idx="3458">
                  <c:v>1.24</c:v>
                </c:pt>
                <c:pt idx="3459">
                  <c:v>1.08</c:v>
                </c:pt>
                <c:pt idx="3460">
                  <c:v>1.02</c:v>
                </c:pt>
                <c:pt idx="3461">
                  <c:v>1.01</c:v>
                </c:pt>
                <c:pt idx="3462">
                  <c:v>1.06</c:v>
                </c:pt>
                <c:pt idx="3463">
                  <c:v>0.96000000000000063</c:v>
                </c:pt>
                <c:pt idx="3464">
                  <c:v>1.04</c:v>
                </c:pt>
                <c:pt idx="3465">
                  <c:v>1.21</c:v>
                </c:pt>
                <c:pt idx="3466">
                  <c:v>1.2</c:v>
                </c:pt>
                <c:pt idx="3467">
                  <c:v>1.1700000000000021</c:v>
                </c:pt>
                <c:pt idx="3468">
                  <c:v>1.03</c:v>
                </c:pt>
                <c:pt idx="3469">
                  <c:v>1.42</c:v>
                </c:pt>
                <c:pt idx="3470">
                  <c:v>1.27</c:v>
                </c:pt>
                <c:pt idx="3471">
                  <c:v>1.62</c:v>
                </c:pt>
                <c:pt idx="3472">
                  <c:v>1.29</c:v>
                </c:pt>
                <c:pt idx="3473">
                  <c:v>1.42</c:v>
                </c:pt>
                <c:pt idx="3474">
                  <c:v>1.29</c:v>
                </c:pt>
                <c:pt idx="3475">
                  <c:v>1</c:v>
                </c:pt>
                <c:pt idx="3476">
                  <c:v>1.1000000000000001</c:v>
                </c:pt>
                <c:pt idx="3477">
                  <c:v>1.1499999999999968</c:v>
                </c:pt>
                <c:pt idx="3478">
                  <c:v>1.1900000000000028</c:v>
                </c:pt>
                <c:pt idx="3479">
                  <c:v>1.1499999999999968</c:v>
                </c:pt>
                <c:pt idx="3480">
                  <c:v>1.1900000000000028</c:v>
                </c:pt>
                <c:pt idx="3481">
                  <c:v>1.3</c:v>
                </c:pt>
                <c:pt idx="3482">
                  <c:v>1.58</c:v>
                </c:pt>
                <c:pt idx="3483">
                  <c:v>1.27</c:v>
                </c:pt>
                <c:pt idx="3484">
                  <c:v>1.1900000000000028</c:v>
                </c:pt>
                <c:pt idx="3485">
                  <c:v>1.1800000000000028</c:v>
                </c:pt>
                <c:pt idx="3486">
                  <c:v>1.8900000000000001</c:v>
                </c:pt>
                <c:pt idx="3487">
                  <c:v>1.23</c:v>
                </c:pt>
                <c:pt idx="3488">
                  <c:v>1.1399999999999968</c:v>
                </c:pt>
                <c:pt idx="3489">
                  <c:v>1.1800000000000028</c:v>
                </c:pt>
                <c:pt idx="3490">
                  <c:v>1.1900000000000028</c:v>
                </c:pt>
                <c:pt idx="3491">
                  <c:v>1.23</c:v>
                </c:pt>
                <c:pt idx="3492">
                  <c:v>1.0900000000000001</c:v>
                </c:pt>
                <c:pt idx="3493">
                  <c:v>1.1499999999999968</c:v>
                </c:pt>
                <c:pt idx="3494">
                  <c:v>1.3900000000000001</c:v>
                </c:pt>
                <c:pt idx="3495">
                  <c:v>1.25</c:v>
                </c:pt>
                <c:pt idx="3496">
                  <c:v>2.06</c:v>
                </c:pt>
                <c:pt idx="3497">
                  <c:v>1.29</c:v>
                </c:pt>
                <c:pt idx="3498">
                  <c:v>1.24</c:v>
                </c:pt>
                <c:pt idx="3499">
                  <c:v>1.25</c:v>
                </c:pt>
                <c:pt idx="3500">
                  <c:v>1.02</c:v>
                </c:pt>
                <c:pt idx="3501">
                  <c:v>1.1700000000000021</c:v>
                </c:pt>
                <c:pt idx="3502">
                  <c:v>1.02</c:v>
                </c:pt>
                <c:pt idx="3503">
                  <c:v>0.95000000000000062</c:v>
                </c:pt>
                <c:pt idx="3504">
                  <c:v>0.99</c:v>
                </c:pt>
                <c:pt idx="3505">
                  <c:v>1</c:v>
                </c:pt>
                <c:pt idx="3506">
                  <c:v>0.78</c:v>
                </c:pt>
                <c:pt idx="3507">
                  <c:v>0.85000000000000064</c:v>
                </c:pt>
                <c:pt idx="3508">
                  <c:v>0.89000000000000135</c:v>
                </c:pt>
                <c:pt idx="3509">
                  <c:v>1.03</c:v>
                </c:pt>
                <c:pt idx="3510">
                  <c:v>1</c:v>
                </c:pt>
                <c:pt idx="3511">
                  <c:v>1.08</c:v>
                </c:pt>
                <c:pt idx="3512">
                  <c:v>1.1399999999999968</c:v>
                </c:pt>
                <c:pt idx="3513">
                  <c:v>1.1299999999999968</c:v>
                </c:pt>
                <c:pt idx="3514">
                  <c:v>1.25</c:v>
                </c:pt>
                <c:pt idx="3515">
                  <c:v>0.9</c:v>
                </c:pt>
                <c:pt idx="3516">
                  <c:v>1.03</c:v>
                </c:pt>
                <c:pt idx="3517">
                  <c:v>1.0900000000000001</c:v>
                </c:pt>
                <c:pt idx="3518">
                  <c:v>1.1399999999999968</c:v>
                </c:pt>
                <c:pt idx="3519">
                  <c:v>1</c:v>
                </c:pt>
                <c:pt idx="3520">
                  <c:v>1.04</c:v>
                </c:pt>
                <c:pt idx="3521">
                  <c:v>1.07</c:v>
                </c:pt>
                <c:pt idx="3522">
                  <c:v>1.1100000000000001</c:v>
                </c:pt>
                <c:pt idx="3523">
                  <c:v>1.04</c:v>
                </c:pt>
                <c:pt idx="3524">
                  <c:v>1.1000000000000001</c:v>
                </c:pt>
                <c:pt idx="3525">
                  <c:v>0.9700000000000002</c:v>
                </c:pt>
                <c:pt idx="3526">
                  <c:v>1.1100000000000001</c:v>
                </c:pt>
                <c:pt idx="3527">
                  <c:v>1.1900000000000028</c:v>
                </c:pt>
                <c:pt idx="3528">
                  <c:v>1.1000000000000001</c:v>
                </c:pt>
                <c:pt idx="3529">
                  <c:v>1.1299999999999968</c:v>
                </c:pt>
                <c:pt idx="3530">
                  <c:v>1.29</c:v>
                </c:pt>
                <c:pt idx="3531">
                  <c:v>1.41</c:v>
                </c:pt>
                <c:pt idx="3532">
                  <c:v>1.1800000000000028</c:v>
                </c:pt>
                <c:pt idx="3533">
                  <c:v>1.1299999999999968</c:v>
                </c:pt>
                <c:pt idx="3534">
                  <c:v>1.1399999999999968</c:v>
                </c:pt>
                <c:pt idx="3535">
                  <c:v>1.33</c:v>
                </c:pt>
                <c:pt idx="3536">
                  <c:v>1.04</c:v>
                </c:pt>
                <c:pt idx="3537">
                  <c:v>1.23</c:v>
                </c:pt>
                <c:pt idx="3538">
                  <c:v>1.2</c:v>
                </c:pt>
                <c:pt idx="3539">
                  <c:v>1.3800000000000001</c:v>
                </c:pt>
                <c:pt idx="3540">
                  <c:v>1.27</c:v>
                </c:pt>
                <c:pt idx="3541">
                  <c:v>1.28</c:v>
                </c:pt>
                <c:pt idx="3542">
                  <c:v>1.1900000000000028</c:v>
                </c:pt>
                <c:pt idx="3543">
                  <c:v>1.27</c:v>
                </c:pt>
                <c:pt idx="3544">
                  <c:v>1.2</c:v>
                </c:pt>
                <c:pt idx="3545">
                  <c:v>1.1900000000000028</c:v>
                </c:pt>
                <c:pt idx="3546">
                  <c:v>1.1200000000000001</c:v>
                </c:pt>
                <c:pt idx="3547">
                  <c:v>1.1200000000000001</c:v>
                </c:pt>
                <c:pt idx="3548">
                  <c:v>1.1399999999999968</c:v>
                </c:pt>
                <c:pt idx="3549">
                  <c:v>1.1700000000000021</c:v>
                </c:pt>
                <c:pt idx="3550">
                  <c:v>1.1000000000000001</c:v>
                </c:pt>
                <c:pt idx="3551">
                  <c:v>1.1299999999999968</c:v>
                </c:pt>
                <c:pt idx="3552">
                  <c:v>0.9700000000000002</c:v>
                </c:pt>
                <c:pt idx="3553">
                  <c:v>1.05</c:v>
                </c:pt>
                <c:pt idx="3554">
                  <c:v>1.05</c:v>
                </c:pt>
                <c:pt idx="3555">
                  <c:v>0.98</c:v>
                </c:pt>
                <c:pt idx="3556">
                  <c:v>1.3</c:v>
                </c:pt>
                <c:pt idx="3557">
                  <c:v>1.1599999999999968</c:v>
                </c:pt>
                <c:pt idx="3558">
                  <c:v>1.04</c:v>
                </c:pt>
                <c:pt idx="3559">
                  <c:v>1.1700000000000021</c:v>
                </c:pt>
                <c:pt idx="3560">
                  <c:v>1.33</c:v>
                </c:pt>
                <c:pt idx="3561">
                  <c:v>1.27</c:v>
                </c:pt>
                <c:pt idx="3562">
                  <c:v>1.1800000000000028</c:v>
                </c:pt>
                <c:pt idx="3563">
                  <c:v>1.1700000000000021</c:v>
                </c:pt>
                <c:pt idx="3564">
                  <c:v>1.24</c:v>
                </c:pt>
                <c:pt idx="3565">
                  <c:v>1.28</c:v>
                </c:pt>
                <c:pt idx="3566">
                  <c:v>1.26</c:v>
                </c:pt>
                <c:pt idx="3567">
                  <c:v>1.28</c:v>
                </c:pt>
                <c:pt idx="3568">
                  <c:v>1.1499999999999968</c:v>
                </c:pt>
                <c:pt idx="3569">
                  <c:v>1.21</c:v>
                </c:pt>
                <c:pt idx="3570">
                  <c:v>1.1900000000000028</c:v>
                </c:pt>
                <c:pt idx="3571">
                  <c:v>1.26</c:v>
                </c:pt>
                <c:pt idx="3572">
                  <c:v>1.1599999999999968</c:v>
                </c:pt>
                <c:pt idx="3573">
                  <c:v>1.34</c:v>
                </c:pt>
                <c:pt idx="3574">
                  <c:v>1.1700000000000021</c:v>
                </c:pt>
                <c:pt idx="3575">
                  <c:v>1.1299999999999968</c:v>
                </c:pt>
                <c:pt idx="3576">
                  <c:v>1.21</c:v>
                </c:pt>
                <c:pt idx="3577">
                  <c:v>1.1800000000000028</c:v>
                </c:pt>
                <c:pt idx="3578">
                  <c:v>1.31</c:v>
                </c:pt>
                <c:pt idx="3579">
                  <c:v>1.33</c:v>
                </c:pt>
                <c:pt idx="3580">
                  <c:v>1.26</c:v>
                </c:pt>
                <c:pt idx="3581">
                  <c:v>1.2</c:v>
                </c:pt>
                <c:pt idx="3582">
                  <c:v>1.1700000000000021</c:v>
                </c:pt>
                <c:pt idx="3583">
                  <c:v>1.3</c:v>
                </c:pt>
                <c:pt idx="3584">
                  <c:v>1.24</c:v>
                </c:pt>
                <c:pt idx="3585">
                  <c:v>1.28</c:v>
                </c:pt>
                <c:pt idx="3586">
                  <c:v>1.29</c:v>
                </c:pt>
                <c:pt idx="3587">
                  <c:v>1.3</c:v>
                </c:pt>
                <c:pt idx="3588">
                  <c:v>1.41</c:v>
                </c:pt>
                <c:pt idx="3589">
                  <c:v>1.27</c:v>
                </c:pt>
                <c:pt idx="3590">
                  <c:v>1.32</c:v>
                </c:pt>
                <c:pt idx="3591">
                  <c:v>1.42</c:v>
                </c:pt>
                <c:pt idx="3592">
                  <c:v>1.3</c:v>
                </c:pt>
                <c:pt idx="3593">
                  <c:v>1.28</c:v>
                </c:pt>
                <c:pt idx="3594">
                  <c:v>1.35</c:v>
                </c:pt>
                <c:pt idx="3595">
                  <c:v>1.25</c:v>
                </c:pt>
                <c:pt idx="3596">
                  <c:v>1.2</c:v>
                </c:pt>
                <c:pt idx="3597">
                  <c:v>1.1800000000000028</c:v>
                </c:pt>
                <c:pt idx="3598">
                  <c:v>1.33</c:v>
                </c:pt>
                <c:pt idx="3599">
                  <c:v>1.28</c:v>
                </c:pt>
                <c:pt idx="3600">
                  <c:v>1.23</c:v>
                </c:pt>
                <c:pt idx="3601">
                  <c:v>1.36</c:v>
                </c:pt>
                <c:pt idx="3602">
                  <c:v>1.3</c:v>
                </c:pt>
                <c:pt idx="3603">
                  <c:v>1.34</c:v>
                </c:pt>
                <c:pt idx="3604">
                  <c:v>1.2</c:v>
                </c:pt>
                <c:pt idx="3605">
                  <c:v>1.21</c:v>
                </c:pt>
                <c:pt idx="3606">
                  <c:v>1.1800000000000028</c:v>
                </c:pt>
                <c:pt idx="3607">
                  <c:v>1.37</c:v>
                </c:pt>
                <c:pt idx="3608">
                  <c:v>1.25</c:v>
                </c:pt>
                <c:pt idx="3609">
                  <c:v>1.29</c:v>
                </c:pt>
                <c:pt idx="3610">
                  <c:v>1.1100000000000001</c:v>
                </c:pt>
                <c:pt idx="3611">
                  <c:v>1.27</c:v>
                </c:pt>
                <c:pt idx="3612">
                  <c:v>1.47</c:v>
                </c:pt>
                <c:pt idx="3613">
                  <c:v>1.35</c:v>
                </c:pt>
                <c:pt idx="3614">
                  <c:v>1.33</c:v>
                </c:pt>
                <c:pt idx="3615">
                  <c:v>1.6400000000000001</c:v>
                </c:pt>
                <c:pt idx="3616">
                  <c:v>1.1599999999999968</c:v>
                </c:pt>
                <c:pt idx="3617">
                  <c:v>1.25</c:v>
                </c:pt>
                <c:pt idx="3618">
                  <c:v>1.37</c:v>
                </c:pt>
                <c:pt idx="3619">
                  <c:v>1.25</c:v>
                </c:pt>
                <c:pt idx="3620">
                  <c:v>1.3800000000000001</c:v>
                </c:pt>
                <c:pt idx="3621">
                  <c:v>1.3800000000000001</c:v>
                </c:pt>
                <c:pt idx="3622">
                  <c:v>1.23</c:v>
                </c:pt>
                <c:pt idx="3623">
                  <c:v>1.37</c:v>
                </c:pt>
                <c:pt idx="3624">
                  <c:v>1.3900000000000001</c:v>
                </c:pt>
                <c:pt idx="3625">
                  <c:v>1.26</c:v>
                </c:pt>
                <c:pt idx="3626">
                  <c:v>1.3900000000000001</c:v>
                </c:pt>
                <c:pt idx="3627">
                  <c:v>1.41</c:v>
                </c:pt>
                <c:pt idx="3628">
                  <c:v>1.1900000000000028</c:v>
                </c:pt>
                <c:pt idx="3629">
                  <c:v>1.4</c:v>
                </c:pt>
                <c:pt idx="3630">
                  <c:v>1.33</c:v>
                </c:pt>
                <c:pt idx="3631">
                  <c:v>1.3</c:v>
                </c:pt>
                <c:pt idx="3632">
                  <c:v>1.31</c:v>
                </c:pt>
                <c:pt idx="3633">
                  <c:v>1.28</c:v>
                </c:pt>
                <c:pt idx="3634">
                  <c:v>1.7700000000000029</c:v>
                </c:pt>
                <c:pt idx="3635">
                  <c:v>1.32</c:v>
                </c:pt>
                <c:pt idx="3636">
                  <c:v>1.51</c:v>
                </c:pt>
                <c:pt idx="3637">
                  <c:v>1.37</c:v>
                </c:pt>
                <c:pt idx="3638">
                  <c:v>1.42</c:v>
                </c:pt>
                <c:pt idx="3639">
                  <c:v>1.54</c:v>
                </c:pt>
                <c:pt idx="3640">
                  <c:v>1.4</c:v>
                </c:pt>
                <c:pt idx="3641">
                  <c:v>1.27</c:v>
                </c:pt>
                <c:pt idx="3642">
                  <c:v>1.21</c:v>
                </c:pt>
                <c:pt idx="3643">
                  <c:v>1.24</c:v>
                </c:pt>
                <c:pt idx="3644">
                  <c:v>1.24</c:v>
                </c:pt>
                <c:pt idx="3645">
                  <c:v>1.31</c:v>
                </c:pt>
                <c:pt idx="3646">
                  <c:v>1.26</c:v>
                </c:pt>
                <c:pt idx="3647">
                  <c:v>1.42</c:v>
                </c:pt>
                <c:pt idx="3648">
                  <c:v>1.25</c:v>
                </c:pt>
                <c:pt idx="3649">
                  <c:v>1.0900000000000001</c:v>
                </c:pt>
                <c:pt idx="3650">
                  <c:v>1.1200000000000001</c:v>
                </c:pt>
                <c:pt idx="3651">
                  <c:v>1.28</c:v>
                </c:pt>
                <c:pt idx="3652">
                  <c:v>1.1399999999999968</c:v>
                </c:pt>
                <c:pt idx="3653">
                  <c:v>1.1299999999999968</c:v>
                </c:pt>
                <c:pt idx="3654">
                  <c:v>1.1399999999999968</c:v>
                </c:pt>
                <c:pt idx="3655">
                  <c:v>1.25</c:v>
                </c:pt>
                <c:pt idx="3656">
                  <c:v>1.0900000000000001</c:v>
                </c:pt>
                <c:pt idx="3657">
                  <c:v>1.25</c:v>
                </c:pt>
                <c:pt idx="3658">
                  <c:v>1.2</c:v>
                </c:pt>
                <c:pt idx="3659">
                  <c:v>1.26</c:v>
                </c:pt>
                <c:pt idx="3660">
                  <c:v>1.1700000000000021</c:v>
                </c:pt>
                <c:pt idx="3661">
                  <c:v>1.27</c:v>
                </c:pt>
                <c:pt idx="3662">
                  <c:v>1.1700000000000021</c:v>
                </c:pt>
                <c:pt idx="3663">
                  <c:v>1.4</c:v>
                </c:pt>
                <c:pt idx="3664">
                  <c:v>1.1299999999999968</c:v>
                </c:pt>
                <c:pt idx="3665">
                  <c:v>1.29</c:v>
                </c:pt>
                <c:pt idx="3666">
                  <c:v>1.1399999999999968</c:v>
                </c:pt>
                <c:pt idx="3667">
                  <c:v>1.29</c:v>
                </c:pt>
                <c:pt idx="3668">
                  <c:v>1.3900000000000001</c:v>
                </c:pt>
                <c:pt idx="3669">
                  <c:v>1.25</c:v>
                </c:pt>
                <c:pt idx="3670">
                  <c:v>1.1800000000000028</c:v>
                </c:pt>
                <c:pt idx="3671">
                  <c:v>1.28</c:v>
                </c:pt>
                <c:pt idx="3672">
                  <c:v>1.29</c:v>
                </c:pt>
                <c:pt idx="3673">
                  <c:v>1.25</c:v>
                </c:pt>
                <c:pt idx="3674">
                  <c:v>1.23</c:v>
                </c:pt>
                <c:pt idx="3675">
                  <c:v>1.3</c:v>
                </c:pt>
                <c:pt idx="3676">
                  <c:v>1.21</c:v>
                </c:pt>
                <c:pt idx="3677">
                  <c:v>1.35</c:v>
                </c:pt>
                <c:pt idx="3678">
                  <c:v>1.36</c:v>
                </c:pt>
                <c:pt idx="3679">
                  <c:v>1.34</c:v>
                </c:pt>
                <c:pt idx="3680">
                  <c:v>1.26</c:v>
                </c:pt>
                <c:pt idx="3681">
                  <c:v>1.27</c:v>
                </c:pt>
                <c:pt idx="3682">
                  <c:v>1.34</c:v>
                </c:pt>
                <c:pt idx="3683">
                  <c:v>1.34</c:v>
                </c:pt>
                <c:pt idx="3684">
                  <c:v>1.34</c:v>
                </c:pt>
                <c:pt idx="3685">
                  <c:v>1.41</c:v>
                </c:pt>
                <c:pt idx="3686">
                  <c:v>1.24</c:v>
                </c:pt>
                <c:pt idx="3687">
                  <c:v>1.26</c:v>
                </c:pt>
                <c:pt idx="3688">
                  <c:v>1.31</c:v>
                </c:pt>
                <c:pt idx="3689">
                  <c:v>1.25</c:v>
                </c:pt>
                <c:pt idx="3690">
                  <c:v>1.1499999999999968</c:v>
                </c:pt>
                <c:pt idx="3691">
                  <c:v>1.08</c:v>
                </c:pt>
                <c:pt idx="3692">
                  <c:v>0.92</c:v>
                </c:pt>
                <c:pt idx="3693">
                  <c:v>1.21</c:v>
                </c:pt>
                <c:pt idx="3694">
                  <c:v>1.1200000000000001</c:v>
                </c:pt>
                <c:pt idx="3695">
                  <c:v>1.25</c:v>
                </c:pt>
                <c:pt idx="3696">
                  <c:v>0.93</c:v>
                </c:pt>
                <c:pt idx="3697">
                  <c:v>1.21</c:v>
                </c:pt>
                <c:pt idx="3698">
                  <c:v>1.01</c:v>
                </c:pt>
                <c:pt idx="3699">
                  <c:v>1.04</c:v>
                </c:pt>
                <c:pt idx="3700">
                  <c:v>1</c:v>
                </c:pt>
                <c:pt idx="3701">
                  <c:v>1.24</c:v>
                </c:pt>
                <c:pt idx="3702">
                  <c:v>0.93</c:v>
                </c:pt>
                <c:pt idx="3703">
                  <c:v>0.92</c:v>
                </c:pt>
                <c:pt idx="3704">
                  <c:v>1.1700000000000021</c:v>
                </c:pt>
                <c:pt idx="3705">
                  <c:v>1.3</c:v>
                </c:pt>
                <c:pt idx="3706">
                  <c:v>1.27</c:v>
                </c:pt>
                <c:pt idx="3707">
                  <c:v>1.29</c:v>
                </c:pt>
                <c:pt idx="3708">
                  <c:v>1.22</c:v>
                </c:pt>
                <c:pt idx="3709">
                  <c:v>1.21</c:v>
                </c:pt>
                <c:pt idx="3710">
                  <c:v>1.41</c:v>
                </c:pt>
                <c:pt idx="3711">
                  <c:v>1.3</c:v>
                </c:pt>
                <c:pt idx="3712">
                  <c:v>1.3</c:v>
                </c:pt>
                <c:pt idx="3713">
                  <c:v>1.33</c:v>
                </c:pt>
                <c:pt idx="3714">
                  <c:v>1.41</c:v>
                </c:pt>
                <c:pt idx="3715">
                  <c:v>1.42</c:v>
                </c:pt>
                <c:pt idx="3716">
                  <c:v>1.3</c:v>
                </c:pt>
                <c:pt idx="3717">
                  <c:v>1.52</c:v>
                </c:pt>
                <c:pt idx="3718">
                  <c:v>1.24</c:v>
                </c:pt>
                <c:pt idx="3719">
                  <c:v>1.25</c:v>
                </c:pt>
                <c:pt idx="3720">
                  <c:v>1.3900000000000001</c:v>
                </c:pt>
                <c:pt idx="3721">
                  <c:v>1.37</c:v>
                </c:pt>
                <c:pt idx="3722">
                  <c:v>1.47</c:v>
                </c:pt>
                <c:pt idx="3723">
                  <c:v>1.47</c:v>
                </c:pt>
                <c:pt idx="3724">
                  <c:v>1.37</c:v>
                </c:pt>
                <c:pt idx="3725">
                  <c:v>1.51</c:v>
                </c:pt>
                <c:pt idx="3726">
                  <c:v>1.36</c:v>
                </c:pt>
                <c:pt idx="3727">
                  <c:v>1.25</c:v>
                </c:pt>
                <c:pt idx="3728">
                  <c:v>1.25</c:v>
                </c:pt>
                <c:pt idx="3729">
                  <c:v>1.32</c:v>
                </c:pt>
                <c:pt idx="3730">
                  <c:v>1.27</c:v>
                </c:pt>
                <c:pt idx="3731">
                  <c:v>1.29</c:v>
                </c:pt>
                <c:pt idx="3732">
                  <c:v>1.29</c:v>
                </c:pt>
                <c:pt idx="3733">
                  <c:v>1.46</c:v>
                </c:pt>
                <c:pt idx="3734">
                  <c:v>1.47</c:v>
                </c:pt>
                <c:pt idx="3735">
                  <c:v>1.31</c:v>
                </c:pt>
                <c:pt idx="3736">
                  <c:v>1.34</c:v>
                </c:pt>
                <c:pt idx="3737">
                  <c:v>1.45</c:v>
                </c:pt>
                <c:pt idx="3738">
                  <c:v>1.32</c:v>
                </c:pt>
                <c:pt idx="3739">
                  <c:v>1.28</c:v>
                </c:pt>
                <c:pt idx="3740">
                  <c:v>1.1499999999999968</c:v>
                </c:pt>
                <c:pt idx="3741">
                  <c:v>1.1399999999999968</c:v>
                </c:pt>
                <c:pt idx="3742">
                  <c:v>1.04</c:v>
                </c:pt>
                <c:pt idx="3743">
                  <c:v>1.1499999999999968</c:v>
                </c:pt>
                <c:pt idx="3744">
                  <c:v>1.05</c:v>
                </c:pt>
                <c:pt idx="3745">
                  <c:v>1.0900000000000001</c:v>
                </c:pt>
                <c:pt idx="3746">
                  <c:v>0.92</c:v>
                </c:pt>
                <c:pt idx="3747">
                  <c:v>1.04</c:v>
                </c:pt>
                <c:pt idx="3748">
                  <c:v>1.1700000000000021</c:v>
                </c:pt>
                <c:pt idx="3749">
                  <c:v>0.96000000000000063</c:v>
                </c:pt>
                <c:pt idx="3750">
                  <c:v>1.1399999999999968</c:v>
                </c:pt>
                <c:pt idx="3751">
                  <c:v>1.03</c:v>
                </c:pt>
                <c:pt idx="3752">
                  <c:v>1.1399999999999968</c:v>
                </c:pt>
                <c:pt idx="3753">
                  <c:v>1.23</c:v>
                </c:pt>
                <c:pt idx="3754">
                  <c:v>1.1200000000000001</c:v>
                </c:pt>
                <c:pt idx="3755">
                  <c:v>1.1900000000000028</c:v>
                </c:pt>
                <c:pt idx="3756">
                  <c:v>1.1100000000000001</c:v>
                </c:pt>
                <c:pt idx="3757">
                  <c:v>1.23</c:v>
                </c:pt>
                <c:pt idx="3758">
                  <c:v>1.22</c:v>
                </c:pt>
                <c:pt idx="3759">
                  <c:v>1.22</c:v>
                </c:pt>
                <c:pt idx="3760">
                  <c:v>1.34</c:v>
                </c:pt>
                <c:pt idx="3761">
                  <c:v>1.1900000000000028</c:v>
                </c:pt>
                <c:pt idx="3762">
                  <c:v>1.3</c:v>
                </c:pt>
                <c:pt idx="3763">
                  <c:v>1.32</c:v>
                </c:pt>
                <c:pt idx="3764">
                  <c:v>1.31</c:v>
                </c:pt>
                <c:pt idx="3765">
                  <c:v>1.1700000000000021</c:v>
                </c:pt>
                <c:pt idx="3766">
                  <c:v>1.29</c:v>
                </c:pt>
                <c:pt idx="3767">
                  <c:v>1.31</c:v>
                </c:pt>
                <c:pt idx="3768">
                  <c:v>1.31</c:v>
                </c:pt>
                <c:pt idx="3769">
                  <c:v>1.1900000000000028</c:v>
                </c:pt>
                <c:pt idx="3770">
                  <c:v>1.32</c:v>
                </c:pt>
                <c:pt idx="3771">
                  <c:v>1.27</c:v>
                </c:pt>
                <c:pt idx="3772">
                  <c:v>1.6600000000000001</c:v>
                </c:pt>
                <c:pt idx="3773">
                  <c:v>1.27</c:v>
                </c:pt>
                <c:pt idx="3774">
                  <c:v>1.21</c:v>
                </c:pt>
                <c:pt idx="3775">
                  <c:v>1.3900000000000001</c:v>
                </c:pt>
                <c:pt idx="3776">
                  <c:v>1.1499999999999968</c:v>
                </c:pt>
                <c:pt idx="3777">
                  <c:v>1.3</c:v>
                </c:pt>
                <c:pt idx="3778">
                  <c:v>1.46</c:v>
                </c:pt>
                <c:pt idx="3779">
                  <c:v>1.21</c:v>
                </c:pt>
                <c:pt idx="3780">
                  <c:v>1.41</c:v>
                </c:pt>
                <c:pt idx="3781">
                  <c:v>1.4</c:v>
                </c:pt>
                <c:pt idx="3782">
                  <c:v>1.23</c:v>
                </c:pt>
                <c:pt idx="3783">
                  <c:v>1.26</c:v>
                </c:pt>
                <c:pt idx="3784">
                  <c:v>1.35</c:v>
                </c:pt>
                <c:pt idx="3785">
                  <c:v>1.29</c:v>
                </c:pt>
                <c:pt idx="3786">
                  <c:v>1.3900000000000001</c:v>
                </c:pt>
                <c:pt idx="3787">
                  <c:v>1.25</c:v>
                </c:pt>
                <c:pt idx="3788">
                  <c:v>1.34</c:v>
                </c:pt>
                <c:pt idx="3789">
                  <c:v>1.08</c:v>
                </c:pt>
                <c:pt idx="3790">
                  <c:v>1.2</c:v>
                </c:pt>
                <c:pt idx="3791">
                  <c:v>1.36</c:v>
                </c:pt>
                <c:pt idx="3792">
                  <c:v>1.0900000000000001</c:v>
                </c:pt>
                <c:pt idx="3793">
                  <c:v>1.26</c:v>
                </c:pt>
                <c:pt idx="3794">
                  <c:v>1.23</c:v>
                </c:pt>
                <c:pt idx="3795">
                  <c:v>1.29</c:v>
                </c:pt>
                <c:pt idx="3796">
                  <c:v>1.04</c:v>
                </c:pt>
                <c:pt idx="3797">
                  <c:v>1.1100000000000001</c:v>
                </c:pt>
                <c:pt idx="3798">
                  <c:v>1</c:v>
                </c:pt>
                <c:pt idx="3799">
                  <c:v>1.02</c:v>
                </c:pt>
                <c:pt idx="3800">
                  <c:v>0.92</c:v>
                </c:pt>
                <c:pt idx="3801">
                  <c:v>1.1200000000000001</c:v>
                </c:pt>
                <c:pt idx="3802">
                  <c:v>1.1900000000000028</c:v>
                </c:pt>
                <c:pt idx="3803">
                  <c:v>1.28</c:v>
                </c:pt>
                <c:pt idx="3804">
                  <c:v>1.28</c:v>
                </c:pt>
                <c:pt idx="3805">
                  <c:v>1.3</c:v>
                </c:pt>
                <c:pt idx="3806">
                  <c:v>1.36</c:v>
                </c:pt>
                <c:pt idx="3807">
                  <c:v>1.42</c:v>
                </c:pt>
                <c:pt idx="3808">
                  <c:v>1.1200000000000001</c:v>
                </c:pt>
                <c:pt idx="3809">
                  <c:v>1.4</c:v>
                </c:pt>
                <c:pt idx="3810">
                  <c:v>1.48</c:v>
                </c:pt>
                <c:pt idx="3811">
                  <c:v>1.4</c:v>
                </c:pt>
                <c:pt idx="3812">
                  <c:v>1.41</c:v>
                </c:pt>
                <c:pt idx="3813">
                  <c:v>1.6800000000000028</c:v>
                </c:pt>
                <c:pt idx="3814">
                  <c:v>1.32</c:v>
                </c:pt>
                <c:pt idx="3815">
                  <c:v>1.46</c:v>
                </c:pt>
                <c:pt idx="3816">
                  <c:v>1.5</c:v>
                </c:pt>
                <c:pt idx="3817">
                  <c:v>1.3900000000000001</c:v>
                </c:pt>
                <c:pt idx="3818">
                  <c:v>1.52</c:v>
                </c:pt>
                <c:pt idx="3819">
                  <c:v>1.28</c:v>
                </c:pt>
                <c:pt idx="3820">
                  <c:v>1.49</c:v>
                </c:pt>
                <c:pt idx="3821">
                  <c:v>2.3699999999999997</c:v>
                </c:pt>
                <c:pt idx="3822">
                  <c:v>1.6900000000000028</c:v>
                </c:pt>
                <c:pt idx="3823">
                  <c:v>1.28</c:v>
                </c:pt>
                <c:pt idx="3824">
                  <c:v>1.43</c:v>
                </c:pt>
                <c:pt idx="3825">
                  <c:v>1.62</c:v>
                </c:pt>
                <c:pt idx="3826">
                  <c:v>1.31</c:v>
                </c:pt>
                <c:pt idx="3827">
                  <c:v>1.45</c:v>
                </c:pt>
                <c:pt idx="3828">
                  <c:v>1.58</c:v>
                </c:pt>
                <c:pt idx="3829">
                  <c:v>1.42</c:v>
                </c:pt>
                <c:pt idx="3830">
                  <c:v>1.6900000000000028</c:v>
                </c:pt>
                <c:pt idx="3831">
                  <c:v>1.28</c:v>
                </c:pt>
                <c:pt idx="3832">
                  <c:v>1.3</c:v>
                </c:pt>
                <c:pt idx="3833">
                  <c:v>1.61</c:v>
                </c:pt>
                <c:pt idx="3834">
                  <c:v>1.37</c:v>
                </c:pt>
                <c:pt idx="3835">
                  <c:v>1.31</c:v>
                </c:pt>
                <c:pt idx="3836">
                  <c:v>1.4</c:v>
                </c:pt>
                <c:pt idx="3837">
                  <c:v>1.1700000000000021</c:v>
                </c:pt>
                <c:pt idx="3838">
                  <c:v>1.1200000000000001</c:v>
                </c:pt>
                <c:pt idx="3839">
                  <c:v>1.0900000000000001</c:v>
                </c:pt>
                <c:pt idx="3840">
                  <c:v>1.1299999999999968</c:v>
                </c:pt>
                <c:pt idx="3841">
                  <c:v>1.1100000000000001</c:v>
                </c:pt>
                <c:pt idx="3842">
                  <c:v>0.9700000000000002</c:v>
                </c:pt>
                <c:pt idx="3843">
                  <c:v>0.85000000000000064</c:v>
                </c:pt>
                <c:pt idx="3844">
                  <c:v>0.91</c:v>
                </c:pt>
                <c:pt idx="3845">
                  <c:v>0.89000000000000135</c:v>
                </c:pt>
                <c:pt idx="3846">
                  <c:v>1.04</c:v>
                </c:pt>
                <c:pt idx="3847">
                  <c:v>1.1000000000000001</c:v>
                </c:pt>
                <c:pt idx="3848">
                  <c:v>1.07</c:v>
                </c:pt>
                <c:pt idx="3849">
                  <c:v>1.02</c:v>
                </c:pt>
                <c:pt idx="3850">
                  <c:v>1.07</c:v>
                </c:pt>
                <c:pt idx="3851">
                  <c:v>1.21</c:v>
                </c:pt>
                <c:pt idx="3852">
                  <c:v>1.3800000000000001</c:v>
                </c:pt>
                <c:pt idx="3853">
                  <c:v>1.06</c:v>
                </c:pt>
                <c:pt idx="3854">
                  <c:v>1.25</c:v>
                </c:pt>
                <c:pt idx="3855">
                  <c:v>1.28</c:v>
                </c:pt>
                <c:pt idx="3856">
                  <c:v>1.24</c:v>
                </c:pt>
                <c:pt idx="3857">
                  <c:v>1.24</c:v>
                </c:pt>
                <c:pt idx="3858">
                  <c:v>1.32</c:v>
                </c:pt>
                <c:pt idx="3859">
                  <c:v>1.24</c:v>
                </c:pt>
                <c:pt idx="3860">
                  <c:v>1.1100000000000001</c:v>
                </c:pt>
                <c:pt idx="3861">
                  <c:v>1.31</c:v>
                </c:pt>
                <c:pt idx="3862">
                  <c:v>1.1399999999999968</c:v>
                </c:pt>
                <c:pt idx="3863">
                  <c:v>1.23</c:v>
                </c:pt>
                <c:pt idx="3864">
                  <c:v>1.37</c:v>
                </c:pt>
                <c:pt idx="3865">
                  <c:v>1.27</c:v>
                </c:pt>
                <c:pt idx="3866">
                  <c:v>1.29</c:v>
                </c:pt>
                <c:pt idx="3867">
                  <c:v>1.1800000000000028</c:v>
                </c:pt>
                <c:pt idx="3868">
                  <c:v>1.26</c:v>
                </c:pt>
                <c:pt idx="3869">
                  <c:v>1.1800000000000028</c:v>
                </c:pt>
                <c:pt idx="3870">
                  <c:v>1.26</c:v>
                </c:pt>
                <c:pt idx="3871">
                  <c:v>1.25</c:v>
                </c:pt>
                <c:pt idx="3872">
                  <c:v>1.28</c:v>
                </c:pt>
                <c:pt idx="3873">
                  <c:v>1.27</c:v>
                </c:pt>
                <c:pt idx="3874">
                  <c:v>1.21</c:v>
                </c:pt>
                <c:pt idx="3875">
                  <c:v>1.3800000000000001</c:v>
                </c:pt>
                <c:pt idx="3876">
                  <c:v>1.46</c:v>
                </c:pt>
                <c:pt idx="3877">
                  <c:v>1.43</c:v>
                </c:pt>
                <c:pt idx="3878">
                  <c:v>1.44</c:v>
                </c:pt>
                <c:pt idx="3879">
                  <c:v>1.37</c:v>
                </c:pt>
                <c:pt idx="3880">
                  <c:v>1.3</c:v>
                </c:pt>
                <c:pt idx="3881">
                  <c:v>1.34</c:v>
                </c:pt>
                <c:pt idx="3882">
                  <c:v>1.43</c:v>
                </c:pt>
                <c:pt idx="3883">
                  <c:v>1.45</c:v>
                </c:pt>
                <c:pt idx="3884">
                  <c:v>1.26</c:v>
                </c:pt>
                <c:pt idx="3885">
                  <c:v>1.24</c:v>
                </c:pt>
                <c:pt idx="3886">
                  <c:v>1.23</c:v>
                </c:pt>
                <c:pt idx="3887">
                  <c:v>1.24</c:v>
                </c:pt>
                <c:pt idx="3888">
                  <c:v>1.22</c:v>
                </c:pt>
                <c:pt idx="3889">
                  <c:v>1.24</c:v>
                </c:pt>
                <c:pt idx="3890">
                  <c:v>1.07</c:v>
                </c:pt>
                <c:pt idx="3891">
                  <c:v>1.2</c:v>
                </c:pt>
                <c:pt idx="3892">
                  <c:v>1.1599999999999968</c:v>
                </c:pt>
                <c:pt idx="3893">
                  <c:v>1.25</c:v>
                </c:pt>
                <c:pt idx="3894">
                  <c:v>1.29</c:v>
                </c:pt>
                <c:pt idx="3895">
                  <c:v>0.88000000000000134</c:v>
                </c:pt>
                <c:pt idx="3896">
                  <c:v>1.1599999999999968</c:v>
                </c:pt>
                <c:pt idx="3897">
                  <c:v>1.07</c:v>
                </c:pt>
                <c:pt idx="3898">
                  <c:v>1.2</c:v>
                </c:pt>
                <c:pt idx="3899">
                  <c:v>1.22</c:v>
                </c:pt>
                <c:pt idx="3900">
                  <c:v>1.27</c:v>
                </c:pt>
                <c:pt idx="3901">
                  <c:v>1.3</c:v>
                </c:pt>
                <c:pt idx="3902">
                  <c:v>1.37</c:v>
                </c:pt>
                <c:pt idx="3903">
                  <c:v>1.23</c:v>
                </c:pt>
                <c:pt idx="3904">
                  <c:v>1.1700000000000021</c:v>
                </c:pt>
                <c:pt idx="3905">
                  <c:v>1.24</c:v>
                </c:pt>
                <c:pt idx="3906">
                  <c:v>1.32</c:v>
                </c:pt>
                <c:pt idx="3907">
                  <c:v>1.26</c:v>
                </c:pt>
                <c:pt idx="3908">
                  <c:v>1.2</c:v>
                </c:pt>
                <c:pt idx="3909">
                  <c:v>1.27</c:v>
                </c:pt>
                <c:pt idx="3910">
                  <c:v>1.32</c:v>
                </c:pt>
                <c:pt idx="3911">
                  <c:v>1.34</c:v>
                </c:pt>
                <c:pt idx="3912">
                  <c:v>1.29</c:v>
                </c:pt>
                <c:pt idx="3913">
                  <c:v>1.25</c:v>
                </c:pt>
                <c:pt idx="3914">
                  <c:v>1.31</c:v>
                </c:pt>
                <c:pt idx="3915">
                  <c:v>1.35</c:v>
                </c:pt>
                <c:pt idx="3916">
                  <c:v>1.41</c:v>
                </c:pt>
                <c:pt idx="3917">
                  <c:v>1.29</c:v>
                </c:pt>
                <c:pt idx="3918">
                  <c:v>1.34</c:v>
                </c:pt>
                <c:pt idx="3919">
                  <c:v>1.26</c:v>
                </c:pt>
                <c:pt idx="3920">
                  <c:v>1.29</c:v>
                </c:pt>
                <c:pt idx="3921">
                  <c:v>1.32</c:v>
                </c:pt>
                <c:pt idx="3922">
                  <c:v>1.28</c:v>
                </c:pt>
                <c:pt idx="3923">
                  <c:v>1.3</c:v>
                </c:pt>
                <c:pt idx="3924">
                  <c:v>1.28</c:v>
                </c:pt>
                <c:pt idx="3925">
                  <c:v>1.3900000000000001</c:v>
                </c:pt>
                <c:pt idx="3926">
                  <c:v>1.42</c:v>
                </c:pt>
                <c:pt idx="3927">
                  <c:v>1.41</c:v>
                </c:pt>
                <c:pt idx="3928">
                  <c:v>1.3800000000000001</c:v>
                </c:pt>
                <c:pt idx="3929">
                  <c:v>1.3900000000000001</c:v>
                </c:pt>
                <c:pt idx="3930">
                  <c:v>1.32</c:v>
                </c:pt>
                <c:pt idx="3931">
                  <c:v>1.36</c:v>
                </c:pt>
                <c:pt idx="3932">
                  <c:v>1.23</c:v>
                </c:pt>
                <c:pt idx="3933">
                  <c:v>1.3</c:v>
                </c:pt>
                <c:pt idx="3934">
                  <c:v>1.1599999999999968</c:v>
                </c:pt>
                <c:pt idx="3935">
                  <c:v>1.33</c:v>
                </c:pt>
                <c:pt idx="3936">
                  <c:v>1.29</c:v>
                </c:pt>
                <c:pt idx="3937">
                  <c:v>1.2</c:v>
                </c:pt>
                <c:pt idx="3938">
                  <c:v>1.41</c:v>
                </c:pt>
                <c:pt idx="3939">
                  <c:v>1.23</c:v>
                </c:pt>
                <c:pt idx="3940">
                  <c:v>1.1499999999999968</c:v>
                </c:pt>
                <c:pt idx="3941">
                  <c:v>1.28</c:v>
                </c:pt>
                <c:pt idx="3942">
                  <c:v>1.1299999999999968</c:v>
                </c:pt>
                <c:pt idx="3943">
                  <c:v>1.23</c:v>
                </c:pt>
                <c:pt idx="3944">
                  <c:v>1.35</c:v>
                </c:pt>
                <c:pt idx="3945">
                  <c:v>1.36</c:v>
                </c:pt>
                <c:pt idx="3946">
                  <c:v>1.34</c:v>
                </c:pt>
                <c:pt idx="3947">
                  <c:v>1.3800000000000001</c:v>
                </c:pt>
                <c:pt idx="3948">
                  <c:v>1.4</c:v>
                </c:pt>
                <c:pt idx="3949">
                  <c:v>1.36</c:v>
                </c:pt>
                <c:pt idx="3950">
                  <c:v>1.44</c:v>
                </c:pt>
                <c:pt idx="3951">
                  <c:v>1.43</c:v>
                </c:pt>
                <c:pt idx="3952">
                  <c:v>1.33</c:v>
                </c:pt>
                <c:pt idx="3953">
                  <c:v>1.24</c:v>
                </c:pt>
                <c:pt idx="3954">
                  <c:v>1.34</c:v>
                </c:pt>
                <c:pt idx="3955">
                  <c:v>1.25</c:v>
                </c:pt>
                <c:pt idx="3956">
                  <c:v>1.33</c:v>
                </c:pt>
                <c:pt idx="3957">
                  <c:v>1.37</c:v>
                </c:pt>
                <c:pt idx="3958">
                  <c:v>1.4</c:v>
                </c:pt>
                <c:pt idx="3959">
                  <c:v>1.41</c:v>
                </c:pt>
                <c:pt idx="3960">
                  <c:v>1.37</c:v>
                </c:pt>
                <c:pt idx="3961">
                  <c:v>1.37</c:v>
                </c:pt>
                <c:pt idx="3962">
                  <c:v>1.4</c:v>
                </c:pt>
                <c:pt idx="3963">
                  <c:v>1.48</c:v>
                </c:pt>
                <c:pt idx="3964">
                  <c:v>1.3</c:v>
                </c:pt>
                <c:pt idx="3965">
                  <c:v>1.5</c:v>
                </c:pt>
                <c:pt idx="3966">
                  <c:v>1.44</c:v>
                </c:pt>
                <c:pt idx="3967">
                  <c:v>1.29</c:v>
                </c:pt>
                <c:pt idx="3968">
                  <c:v>1.31</c:v>
                </c:pt>
                <c:pt idx="3969">
                  <c:v>1.42</c:v>
                </c:pt>
                <c:pt idx="3970">
                  <c:v>1.44</c:v>
                </c:pt>
                <c:pt idx="3971">
                  <c:v>1.4</c:v>
                </c:pt>
                <c:pt idx="3972">
                  <c:v>1.3800000000000001</c:v>
                </c:pt>
                <c:pt idx="3973">
                  <c:v>1.6900000000000028</c:v>
                </c:pt>
                <c:pt idx="3974">
                  <c:v>1.43</c:v>
                </c:pt>
                <c:pt idx="3975">
                  <c:v>1.45</c:v>
                </c:pt>
                <c:pt idx="3976">
                  <c:v>1.3</c:v>
                </c:pt>
                <c:pt idx="3977">
                  <c:v>1.22</c:v>
                </c:pt>
                <c:pt idx="3978">
                  <c:v>1.2</c:v>
                </c:pt>
                <c:pt idx="3979">
                  <c:v>1.42</c:v>
                </c:pt>
                <c:pt idx="3980">
                  <c:v>1.29</c:v>
                </c:pt>
                <c:pt idx="3981">
                  <c:v>1.1000000000000001</c:v>
                </c:pt>
                <c:pt idx="3982">
                  <c:v>1.02</c:v>
                </c:pt>
                <c:pt idx="3983">
                  <c:v>1</c:v>
                </c:pt>
                <c:pt idx="3984">
                  <c:v>0.95000000000000062</c:v>
                </c:pt>
                <c:pt idx="3985">
                  <c:v>1.05</c:v>
                </c:pt>
                <c:pt idx="3986">
                  <c:v>1.1200000000000001</c:v>
                </c:pt>
                <c:pt idx="3987">
                  <c:v>0.99</c:v>
                </c:pt>
                <c:pt idx="3988">
                  <c:v>1.2</c:v>
                </c:pt>
                <c:pt idx="3989">
                  <c:v>1.0900000000000001</c:v>
                </c:pt>
                <c:pt idx="3990">
                  <c:v>0.99</c:v>
                </c:pt>
                <c:pt idx="3991">
                  <c:v>1.02</c:v>
                </c:pt>
                <c:pt idx="3992">
                  <c:v>0.95000000000000062</c:v>
                </c:pt>
                <c:pt idx="3993">
                  <c:v>1.1100000000000001</c:v>
                </c:pt>
                <c:pt idx="3994">
                  <c:v>1.25</c:v>
                </c:pt>
                <c:pt idx="3995">
                  <c:v>1.2</c:v>
                </c:pt>
                <c:pt idx="3996">
                  <c:v>1.24</c:v>
                </c:pt>
                <c:pt idx="3997">
                  <c:v>1.36</c:v>
                </c:pt>
                <c:pt idx="3998">
                  <c:v>1.33</c:v>
                </c:pt>
                <c:pt idx="3999">
                  <c:v>1.28</c:v>
                </c:pt>
                <c:pt idx="4000">
                  <c:v>1.08</c:v>
                </c:pt>
                <c:pt idx="4001">
                  <c:v>1.04</c:v>
                </c:pt>
                <c:pt idx="4002">
                  <c:v>1.8</c:v>
                </c:pt>
                <c:pt idx="4003">
                  <c:v>1.07</c:v>
                </c:pt>
                <c:pt idx="4004">
                  <c:v>1.3</c:v>
                </c:pt>
                <c:pt idx="4005">
                  <c:v>1.62</c:v>
                </c:pt>
                <c:pt idx="4006">
                  <c:v>1.61</c:v>
                </c:pt>
                <c:pt idx="4007">
                  <c:v>1.48</c:v>
                </c:pt>
                <c:pt idx="4008">
                  <c:v>1.91</c:v>
                </c:pt>
                <c:pt idx="4009">
                  <c:v>1.31</c:v>
                </c:pt>
                <c:pt idx="4010">
                  <c:v>1.42</c:v>
                </c:pt>
                <c:pt idx="4011">
                  <c:v>1.31</c:v>
                </c:pt>
                <c:pt idx="4012">
                  <c:v>1.41</c:v>
                </c:pt>
                <c:pt idx="4013">
                  <c:v>1.62</c:v>
                </c:pt>
                <c:pt idx="4014">
                  <c:v>1.1700000000000021</c:v>
                </c:pt>
                <c:pt idx="4015">
                  <c:v>1.5</c:v>
                </c:pt>
                <c:pt idx="4016">
                  <c:v>1.49</c:v>
                </c:pt>
                <c:pt idx="4017">
                  <c:v>1.6500000000000001</c:v>
                </c:pt>
                <c:pt idx="4018">
                  <c:v>1.21</c:v>
                </c:pt>
                <c:pt idx="4019">
                  <c:v>1.31</c:v>
                </c:pt>
                <c:pt idx="4020">
                  <c:v>1.7200000000000024</c:v>
                </c:pt>
                <c:pt idx="4021">
                  <c:v>1.46</c:v>
                </c:pt>
                <c:pt idx="4022">
                  <c:v>1.59</c:v>
                </c:pt>
                <c:pt idx="4023">
                  <c:v>1.23</c:v>
                </c:pt>
                <c:pt idx="4024">
                  <c:v>1.27</c:v>
                </c:pt>
                <c:pt idx="4025">
                  <c:v>1.26</c:v>
                </c:pt>
                <c:pt idx="4026">
                  <c:v>1.06</c:v>
                </c:pt>
                <c:pt idx="4027">
                  <c:v>1.01</c:v>
                </c:pt>
                <c:pt idx="4028">
                  <c:v>1.1299999999999968</c:v>
                </c:pt>
                <c:pt idx="4029">
                  <c:v>1.1000000000000001</c:v>
                </c:pt>
                <c:pt idx="4030">
                  <c:v>1.01</c:v>
                </c:pt>
                <c:pt idx="4031">
                  <c:v>1.01</c:v>
                </c:pt>
                <c:pt idx="4032">
                  <c:v>1.03</c:v>
                </c:pt>
                <c:pt idx="4033">
                  <c:v>1.08</c:v>
                </c:pt>
                <c:pt idx="4034">
                  <c:v>0.9700000000000002</c:v>
                </c:pt>
                <c:pt idx="4035">
                  <c:v>1.27</c:v>
                </c:pt>
                <c:pt idx="4036">
                  <c:v>1.29</c:v>
                </c:pt>
                <c:pt idx="4037">
                  <c:v>1.04</c:v>
                </c:pt>
                <c:pt idx="4038">
                  <c:v>1.0900000000000001</c:v>
                </c:pt>
                <c:pt idx="4039">
                  <c:v>1.1299999999999968</c:v>
                </c:pt>
                <c:pt idx="4040">
                  <c:v>1.47</c:v>
                </c:pt>
                <c:pt idx="4041">
                  <c:v>1.1800000000000028</c:v>
                </c:pt>
                <c:pt idx="4042">
                  <c:v>1.1800000000000028</c:v>
                </c:pt>
                <c:pt idx="4043">
                  <c:v>1.1800000000000028</c:v>
                </c:pt>
                <c:pt idx="4044">
                  <c:v>1.3800000000000001</c:v>
                </c:pt>
                <c:pt idx="4045">
                  <c:v>1.1700000000000021</c:v>
                </c:pt>
                <c:pt idx="4046">
                  <c:v>1.25</c:v>
                </c:pt>
                <c:pt idx="4047">
                  <c:v>1.32</c:v>
                </c:pt>
                <c:pt idx="4048">
                  <c:v>1.22</c:v>
                </c:pt>
                <c:pt idx="4049">
                  <c:v>1.22</c:v>
                </c:pt>
                <c:pt idx="4050">
                  <c:v>1</c:v>
                </c:pt>
                <c:pt idx="4051">
                  <c:v>1.1100000000000001</c:v>
                </c:pt>
                <c:pt idx="4052">
                  <c:v>1.9300000000000004</c:v>
                </c:pt>
                <c:pt idx="4053">
                  <c:v>1.27</c:v>
                </c:pt>
                <c:pt idx="4054">
                  <c:v>1.1100000000000001</c:v>
                </c:pt>
                <c:pt idx="4055">
                  <c:v>1.41</c:v>
                </c:pt>
                <c:pt idx="4056">
                  <c:v>1.25</c:v>
                </c:pt>
                <c:pt idx="4057">
                  <c:v>1.33</c:v>
                </c:pt>
                <c:pt idx="4058">
                  <c:v>1.3</c:v>
                </c:pt>
                <c:pt idx="4059">
                  <c:v>1.37</c:v>
                </c:pt>
                <c:pt idx="4060">
                  <c:v>1.4</c:v>
                </c:pt>
                <c:pt idx="4061">
                  <c:v>1.42</c:v>
                </c:pt>
                <c:pt idx="4062">
                  <c:v>1.43</c:v>
                </c:pt>
                <c:pt idx="4063">
                  <c:v>1.35</c:v>
                </c:pt>
                <c:pt idx="4064">
                  <c:v>1.41</c:v>
                </c:pt>
                <c:pt idx="4065">
                  <c:v>1.33</c:v>
                </c:pt>
                <c:pt idx="4066">
                  <c:v>1.32</c:v>
                </c:pt>
                <c:pt idx="4067">
                  <c:v>1.1900000000000028</c:v>
                </c:pt>
                <c:pt idx="4068">
                  <c:v>1.46</c:v>
                </c:pt>
                <c:pt idx="4069">
                  <c:v>1.55</c:v>
                </c:pt>
                <c:pt idx="4070">
                  <c:v>1.32</c:v>
                </c:pt>
                <c:pt idx="4071">
                  <c:v>1.45</c:v>
                </c:pt>
                <c:pt idx="4072">
                  <c:v>1.1100000000000001</c:v>
                </c:pt>
                <c:pt idx="4073">
                  <c:v>1.25</c:v>
                </c:pt>
                <c:pt idx="4074">
                  <c:v>1.06</c:v>
                </c:pt>
                <c:pt idx="4075">
                  <c:v>0.98</c:v>
                </c:pt>
                <c:pt idx="4076">
                  <c:v>1.27</c:v>
                </c:pt>
                <c:pt idx="4077">
                  <c:v>1.0900000000000001</c:v>
                </c:pt>
                <c:pt idx="4078">
                  <c:v>1.1700000000000021</c:v>
                </c:pt>
                <c:pt idx="4079">
                  <c:v>1.32</c:v>
                </c:pt>
                <c:pt idx="4080">
                  <c:v>1.1100000000000001</c:v>
                </c:pt>
                <c:pt idx="4081">
                  <c:v>1.1800000000000028</c:v>
                </c:pt>
                <c:pt idx="4082">
                  <c:v>1.1499999999999968</c:v>
                </c:pt>
                <c:pt idx="4083">
                  <c:v>1.04</c:v>
                </c:pt>
                <c:pt idx="4084">
                  <c:v>1.01</c:v>
                </c:pt>
                <c:pt idx="4085">
                  <c:v>1.01</c:v>
                </c:pt>
                <c:pt idx="4086">
                  <c:v>1.04</c:v>
                </c:pt>
                <c:pt idx="4087">
                  <c:v>0.95000000000000062</c:v>
                </c:pt>
                <c:pt idx="4088">
                  <c:v>1.1700000000000021</c:v>
                </c:pt>
                <c:pt idx="4089">
                  <c:v>1.2</c:v>
                </c:pt>
                <c:pt idx="4090">
                  <c:v>1.22</c:v>
                </c:pt>
                <c:pt idx="4091">
                  <c:v>1.2</c:v>
                </c:pt>
                <c:pt idx="4092">
                  <c:v>1.25</c:v>
                </c:pt>
                <c:pt idx="4093">
                  <c:v>1.1800000000000028</c:v>
                </c:pt>
                <c:pt idx="4094">
                  <c:v>1.34</c:v>
                </c:pt>
                <c:pt idx="4095">
                  <c:v>1.21</c:v>
                </c:pt>
                <c:pt idx="4096">
                  <c:v>1.23</c:v>
                </c:pt>
                <c:pt idx="4097">
                  <c:v>1.34</c:v>
                </c:pt>
                <c:pt idx="4098">
                  <c:v>1.3800000000000001</c:v>
                </c:pt>
                <c:pt idx="4099">
                  <c:v>1.24</c:v>
                </c:pt>
                <c:pt idx="4100">
                  <c:v>1.3900000000000001</c:v>
                </c:pt>
                <c:pt idx="4101">
                  <c:v>1.3</c:v>
                </c:pt>
                <c:pt idx="4102">
                  <c:v>1.31</c:v>
                </c:pt>
                <c:pt idx="4103">
                  <c:v>1.23</c:v>
                </c:pt>
                <c:pt idx="4104">
                  <c:v>1.35</c:v>
                </c:pt>
                <c:pt idx="4105">
                  <c:v>1.49</c:v>
                </c:pt>
                <c:pt idx="4106">
                  <c:v>1.35</c:v>
                </c:pt>
                <c:pt idx="4107">
                  <c:v>1.34</c:v>
                </c:pt>
                <c:pt idx="4108">
                  <c:v>1.29</c:v>
                </c:pt>
                <c:pt idx="4109">
                  <c:v>1.36</c:v>
                </c:pt>
                <c:pt idx="4110">
                  <c:v>1.49</c:v>
                </c:pt>
                <c:pt idx="4111">
                  <c:v>1.28</c:v>
                </c:pt>
                <c:pt idx="4112">
                  <c:v>1.33</c:v>
                </c:pt>
                <c:pt idx="4113">
                  <c:v>1.29</c:v>
                </c:pt>
                <c:pt idx="4114">
                  <c:v>1.31</c:v>
                </c:pt>
                <c:pt idx="4115">
                  <c:v>1.32</c:v>
                </c:pt>
                <c:pt idx="4116">
                  <c:v>1.43</c:v>
                </c:pt>
                <c:pt idx="4117">
                  <c:v>1.49</c:v>
                </c:pt>
                <c:pt idx="4118">
                  <c:v>1.57</c:v>
                </c:pt>
                <c:pt idx="4119">
                  <c:v>1.3</c:v>
                </c:pt>
                <c:pt idx="4120">
                  <c:v>1.43</c:v>
                </c:pt>
                <c:pt idx="4121">
                  <c:v>1.47</c:v>
                </c:pt>
                <c:pt idx="4122">
                  <c:v>1.36</c:v>
                </c:pt>
                <c:pt idx="4123">
                  <c:v>1.1700000000000021</c:v>
                </c:pt>
                <c:pt idx="4124">
                  <c:v>1.0900000000000001</c:v>
                </c:pt>
                <c:pt idx="4125">
                  <c:v>1.34</c:v>
                </c:pt>
                <c:pt idx="4126">
                  <c:v>1.26</c:v>
                </c:pt>
                <c:pt idx="4127">
                  <c:v>1.07</c:v>
                </c:pt>
                <c:pt idx="4128">
                  <c:v>1.1900000000000028</c:v>
                </c:pt>
                <c:pt idx="4129">
                  <c:v>1.41</c:v>
                </c:pt>
                <c:pt idx="4130">
                  <c:v>1.4</c:v>
                </c:pt>
                <c:pt idx="4131">
                  <c:v>1.33</c:v>
                </c:pt>
                <c:pt idx="4132">
                  <c:v>1.3800000000000001</c:v>
                </c:pt>
                <c:pt idx="4133">
                  <c:v>1.1399999999999968</c:v>
                </c:pt>
                <c:pt idx="4134">
                  <c:v>1.27</c:v>
                </c:pt>
                <c:pt idx="4135">
                  <c:v>0.99</c:v>
                </c:pt>
                <c:pt idx="4136">
                  <c:v>1.21</c:v>
                </c:pt>
                <c:pt idx="4137">
                  <c:v>1.26</c:v>
                </c:pt>
                <c:pt idx="4138">
                  <c:v>1.21</c:v>
                </c:pt>
                <c:pt idx="4139">
                  <c:v>1.02</c:v>
                </c:pt>
                <c:pt idx="4140">
                  <c:v>1.27</c:v>
                </c:pt>
                <c:pt idx="4141">
                  <c:v>1.34</c:v>
                </c:pt>
                <c:pt idx="4142">
                  <c:v>1.45</c:v>
                </c:pt>
                <c:pt idx="4143">
                  <c:v>1.47</c:v>
                </c:pt>
                <c:pt idx="4144">
                  <c:v>1.35</c:v>
                </c:pt>
                <c:pt idx="4145">
                  <c:v>1.25</c:v>
                </c:pt>
                <c:pt idx="4146">
                  <c:v>1.45</c:v>
                </c:pt>
                <c:pt idx="4147">
                  <c:v>1.34</c:v>
                </c:pt>
                <c:pt idx="4148">
                  <c:v>1.37</c:v>
                </c:pt>
                <c:pt idx="4149">
                  <c:v>1.6700000000000021</c:v>
                </c:pt>
                <c:pt idx="4150">
                  <c:v>1.3</c:v>
                </c:pt>
                <c:pt idx="4151">
                  <c:v>1.6700000000000021</c:v>
                </c:pt>
                <c:pt idx="4152">
                  <c:v>1.4</c:v>
                </c:pt>
                <c:pt idx="4153">
                  <c:v>1.41</c:v>
                </c:pt>
                <c:pt idx="4154">
                  <c:v>1.54</c:v>
                </c:pt>
                <c:pt idx="4155">
                  <c:v>1.55</c:v>
                </c:pt>
                <c:pt idx="4156">
                  <c:v>1.4</c:v>
                </c:pt>
                <c:pt idx="4157">
                  <c:v>1.34</c:v>
                </c:pt>
                <c:pt idx="4158">
                  <c:v>1.44</c:v>
                </c:pt>
                <c:pt idx="4159">
                  <c:v>1.35</c:v>
                </c:pt>
                <c:pt idx="4160">
                  <c:v>1.48</c:v>
                </c:pt>
                <c:pt idx="4161">
                  <c:v>1.44</c:v>
                </c:pt>
                <c:pt idx="4162">
                  <c:v>1.44</c:v>
                </c:pt>
                <c:pt idx="4163">
                  <c:v>1.4</c:v>
                </c:pt>
                <c:pt idx="4164">
                  <c:v>1.6400000000000001</c:v>
                </c:pt>
                <c:pt idx="4165">
                  <c:v>1.6900000000000028</c:v>
                </c:pt>
                <c:pt idx="4166">
                  <c:v>1.48</c:v>
                </c:pt>
                <c:pt idx="4167">
                  <c:v>1.7000000000000024</c:v>
                </c:pt>
                <c:pt idx="4168">
                  <c:v>1.4</c:v>
                </c:pt>
                <c:pt idx="4169">
                  <c:v>1.45</c:v>
                </c:pt>
                <c:pt idx="4170">
                  <c:v>1.2</c:v>
                </c:pt>
                <c:pt idx="4171">
                  <c:v>1.49</c:v>
                </c:pt>
                <c:pt idx="4172">
                  <c:v>1.36</c:v>
                </c:pt>
                <c:pt idx="4173">
                  <c:v>1.37</c:v>
                </c:pt>
                <c:pt idx="4174">
                  <c:v>1.41</c:v>
                </c:pt>
                <c:pt idx="4175">
                  <c:v>1.29</c:v>
                </c:pt>
                <c:pt idx="4176">
                  <c:v>1.1100000000000001</c:v>
                </c:pt>
                <c:pt idx="4177">
                  <c:v>1.0900000000000001</c:v>
                </c:pt>
                <c:pt idx="4178">
                  <c:v>1.1000000000000001</c:v>
                </c:pt>
                <c:pt idx="4179">
                  <c:v>0.96000000000000063</c:v>
                </c:pt>
                <c:pt idx="4180">
                  <c:v>0.86000000000000065</c:v>
                </c:pt>
                <c:pt idx="4181">
                  <c:v>0.99</c:v>
                </c:pt>
                <c:pt idx="4182">
                  <c:v>0.9</c:v>
                </c:pt>
                <c:pt idx="4183">
                  <c:v>0.88000000000000134</c:v>
                </c:pt>
                <c:pt idx="4184">
                  <c:v>1.06</c:v>
                </c:pt>
                <c:pt idx="4185">
                  <c:v>1.07</c:v>
                </c:pt>
                <c:pt idx="4186">
                  <c:v>0.9700000000000002</c:v>
                </c:pt>
                <c:pt idx="4187">
                  <c:v>1.26</c:v>
                </c:pt>
                <c:pt idx="4188">
                  <c:v>1.23</c:v>
                </c:pt>
                <c:pt idx="4189">
                  <c:v>1.53</c:v>
                </c:pt>
                <c:pt idx="4190">
                  <c:v>1.0900000000000001</c:v>
                </c:pt>
                <c:pt idx="4191">
                  <c:v>1.25</c:v>
                </c:pt>
                <c:pt idx="4192">
                  <c:v>1.0900000000000001</c:v>
                </c:pt>
                <c:pt idx="4193">
                  <c:v>1.1200000000000001</c:v>
                </c:pt>
                <c:pt idx="4194">
                  <c:v>1.56</c:v>
                </c:pt>
                <c:pt idx="4195">
                  <c:v>1.29</c:v>
                </c:pt>
                <c:pt idx="4196">
                  <c:v>1.1900000000000028</c:v>
                </c:pt>
                <c:pt idx="4197">
                  <c:v>1.24</c:v>
                </c:pt>
                <c:pt idx="4198">
                  <c:v>1.26</c:v>
                </c:pt>
                <c:pt idx="4199">
                  <c:v>1.21</c:v>
                </c:pt>
                <c:pt idx="4200">
                  <c:v>1.3900000000000001</c:v>
                </c:pt>
                <c:pt idx="4201">
                  <c:v>1.1900000000000028</c:v>
                </c:pt>
                <c:pt idx="4202">
                  <c:v>1.24</c:v>
                </c:pt>
                <c:pt idx="4203">
                  <c:v>1.27</c:v>
                </c:pt>
                <c:pt idx="4204">
                  <c:v>1.35</c:v>
                </c:pt>
                <c:pt idx="4205">
                  <c:v>1.27</c:v>
                </c:pt>
                <c:pt idx="4206">
                  <c:v>1.44</c:v>
                </c:pt>
                <c:pt idx="4207">
                  <c:v>1.1700000000000021</c:v>
                </c:pt>
                <c:pt idx="4208">
                  <c:v>1.41</c:v>
                </c:pt>
                <c:pt idx="4209">
                  <c:v>1.35</c:v>
                </c:pt>
                <c:pt idx="4210">
                  <c:v>1.41</c:v>
                </c:pt>
                <c:pt idx="4211">
                  <c:v>1.32</c:v>
                </c:pt>
                <c:pt idx="4212">
                  <c:v>1.35</c:v>
                </c:pt>
                <c:pt idx="4213">
                  <c:v>1.1900000000000028</c:v>
                </c:pt>
                <c:pt idx="4214">
                  <c:v>1.58</c:v>
                </c:pt>
                <c:pt idx="4215">
                  <c:v>1.21</c:v>
                </c:pt>
                <c:pt idx="4216">
                  <c:v>1.08</c:v>
                </c:pt>
                <c:pt idx="4217">
                  <c:v>1.27</c:v>
                </c:pt>
                <c:pt idx="4218">
                  <c:v>1</c:v>
                </c:pt>
                <c:pt idx="4219">
                  <c:v>0.96000000000000063</c:v>
                </c:pt>
                <c:pt idx="4220">
                  <c:v>0.99</c:v>
                </c:pt>
                <c:pt idx="4221">
                  <c:v>1.03</c:v>
                </c:pt>
                <c:pt idx="4222">
                  <c:v>1.04</c:v>
                </c:pt>
                <c:pt idx="4223">
                  <c:v>1.01</c:v>
                </c:pt>
                <c:pt idx="4224">
                  <c:v>0.99</c:v>
                </c:pt>
                <c:pt idx="4225">
                  <c:v>0.94000000000000061</c:v>
                </c:pt>
                <c:pt idx="4226">
                  <c:v>1.1399999999999968</c:v>
                </c:pt>
                <c:pt idx="4227">
                  <c:v>0.85000000000000064</c:v>
                </c:pt>
                <c:pt idx="4228">
                  <c:v>1.08</c:v>
                </c:pt>
                <c:pt idx="4229">
                  <c:v>0.91</c:v>
                </c:pt>
                <c:pt idx="4230">
                  <c:v>1.0900000000000001</c:v>
                </c:pt>
                <c:pt idx="4231">
                  <c:v>1.02</c:v>
                </c:pt>
                <c:pt idx="4232">
                  <c:v>0.94000000000000061</c:v>
                </c:pt>
                <c:pt idx="4233">
                  <c:v>0.77000000000000024</c:v>
                </c:pt>
                <c:pt idx="4234">
                  <c:v>1.03</c:v>
                </c:pt>
                <c:pt idx="4235">
                  <c:v>0.9700000000000002</c:v>
                </c:pt>
                <c:pt idx="4236">
                  <c:v>1.1299999999999968</c:v>
                </c:pt>
                <c:pt idx="4237">
                  <c:v>1.1100000000000001</c:v>
                </c:pt>
                <c:pt idx="4238">
                  <c:v>1.08</c:v>
                </c:pt>
                <c:pt idx="4239">
                  <c:v>1.08</c:v>
                </c:pt>
                <c:pt idx="4240">
                  <c:v>1.0900000000000001</c:v>
                </c:pt>
                <c:pt idx="4241">
                  <c:v>1.3900000000000001</c:v>
                </c:pt>
                <c:pt idx="4242">
                  <c:v>1.06</c:v>
                </c:pt>
                <c:pt idx="4243">
                  <c:v>1.0900000000000001</c:v>
                </c:pt>
                <c:pt idx="4244">
                  <c:v>1.1399999999999968</c:v>
                </c:pt>
                <c:pt idx="4245">
                  <c:v>1.1700000000000021</c:v>
                </c:pt>
                <c:pt idx="4246">
                  <c:v>1.1499999999999968</c:v>
                </c:pt>
                <c:pt idx="4247">
                  <c:v>1.1000000000000001</c:v>
                </c:pt>
                <c:pt idx="4248">
                  <c:v>1.06</c:v>
                </c:pt>
                <c:pt idx="4249">
                  <c:v>1.1700000000000021</c:v>
                </c:pt>
                <c:pt idx="4250">
                  <c:v>1.1800000000000028</c:v>
                </c:pt>
                <c:pt idx="4251">
                  <c:v>1.1900000000000028</c:v>
                </c:pt>
                <c:pt idx="4252">
                  <c:v>1.1200000000000001</c:v>
                </c:pt>
                <c:pt idx="4253">
                  <c:v>1.1200000000000001</c:v>
                </c:pt>
                <c:pt idx="4254">
                  <c:v>1.21</c:v>
                </c:pt>
                <c:pt idx="4255">
                  <c:v>1.1499999999999968</c:v>
                </c:pt>
                <c:pt idx="4256">
                  <c:v>1.31</c:v>
                </c:pt>
                <c:pt idx="4257">
                  <c:v>1.03</c:v>
                </c:pt>
                <c:pt idx="4258">
                  <c:v>1.1399999999999968</c:v>
                </c:pt>
                <c:pt idx="4259">
                  <c:v>1.36</c:v>
                </c:pt>
                <c:pt idx="4260">
                  <c:v>1.22</c:v>
                </c:pt>
                <c:pt idx="4261">
                  <c:v>1.33</c:v>
                </c:pt>
                <c:pt idx="4262">
                  <c:v>1.1700000000000021</c:v>
                </c:pt>
                <c:pt idx="4263">
                  <c:v>1.23</c:v>
                </c:pt>
                <c:pt idx="4264">
                  <c:v>1.08</c:v>
                </c:pt>
                <c:pt idx="4265">
                  <c:v>1.1100000000000001</c:v>
                </c:pt>
                <c:pt idx="4266">
                  <c:v>0.94000000000000061</c:v>
                </c:pt>
                <c:pt idx="4267">
                  <c:v>1.01</c:v>
                </c:pt>
                <c:pt idx="4268">
                  <c:v>0.92</c:v>
                </c:pt>
                <c:pt idx="4269">
                  <c:v>0.99</c:v>
                </c:pt>
                <c:pt idx="4270">
                  <c:v>0.82000000000000062</c:v>
                </c:pt>
                <c:pt idx="4271">
                  <c:v>0.86000000000000065</c:v>
                </c:pt>
                <c:pt idx="4272">
                  <c:v>0.82000000000000062</c:v>
                </c:pt>
                <c:pt idx="4273">
                  <c:v>0.98</c:v>
                </c:pt>
                <c:pt idx="4274">
                  <c:v>1</c:v>
                </c:pt>
                <c:pt idx="4275">
                  <c:v>1.07</c:v>
                </c:pt>
                <c:pt idx="4276">
                  <c:v>1.01</c:v>
                </c:pt>
                <c:pt idx="4277">
                  <c:v>1.03</c:v>
                </c:pt>
                <c:pt idx="4278">
                  <c:v>0.98</c:v>
                </c:pt>
                <c:pt idx="4279">
                  <c:v>1</c:v>
                </c:pt>
                <c:pt idx="4280">
                  <c:v>1.1100000000000001</c:v>
                </c:pt>
                <c:pt idx="4281">
                  <c:v>0.82000000000000062</c:v>
                </c:pt>
                <c:pt idx="4282">
                  <c:v>1.07</c:v>
                </c:pt>
                <c:pt idx="4283">
                  <c:v>1.06</c:v>
                </c:pt>
                <c:pt idx="4284">
                  <c:v>1.04</c:v>
                </c:pt>
                <c:pt idx="4285">
                  <c:v>1.06</c:v>
                </c:pt>
                <c:pt idx="4286">
                  <c:v>1.05</c:v>
                </c:pt>
                <c:pt idx="4287">
                  <c:v>1.0900000000000001</c:v>
                </c:pt>
                <c:pt idx="4288">
                  <c:v>1.02</c:v>
                </c:pt>
                <c:pt idx="4289">
                  <c:v>1.08</c:v>
                </c:pt>
                <c:pt idx="4290">
                  <c:v>1.1100000000000001</c:v>
                </c:pt>
                <c:pt idx="4291">
                  <c:v>1.1800000000000028</c:v>
                </c:pt>
                <c:pt idx="4292">
                  <c:v>1.25</c:v>
                </c:pt>
                <c:pt idx="4293">
                  <c:v>1.31</c:v>
                </c:pt>
                <c:pt idx="4294">
                  <c:v>1.05</c:v>
                </c:pt>
                <c:pt idx="4295">
                  <c:v>1.0900000000000001</c:v>
                </c:pt>
                <c:pt idx="4296">
                  <c:v>1.1000000000000001</c:v>
                </c:pt>
                <c:pt idx="4297">
                  <c:v>1.1000000000000001</c:v>
                </c:pt>
                <c:pt idx="4298">
                  <c:v>1.1000000000000001</c:v>
                </c:pt>
                <c:pt idx="4299">
                  <c:v>1.08</c:v>
                </c:pt>
                <c:pt idx="4300">
                  <c:v>1.1000000000000001</c:v>
                </c:pt>
                <c:pt idx="4301">
                  <c:v>1.0900000000000001</c:v>
                </c:pt>
                <c:pt idx="4302">
                  <c:v>1.1499999999999968</c:v>
                </c:pt>
                <c:pt idx="4303">
                  <c:v>1.24</c:v>
                </c:pt>
                <c:pt idx="4304">
                  <c:v>1.1200000000000001</c:v>
                </c:pt>
                <c:pt idx="4305">
                  <c:v>1.1100000000000001</c:v>
                </c:pt>
                <c:pt idx="4306">
                  <c:v>1.1299999999999968</c:v>
                </c:pt>
                <c:pt idx="4307">
                  <c:v>1.1800000000000028</c:v>
                </c:pt>
                <c:pt idx="4308">
                  <c:v>1.1599999999999968</c:v>
                </c:pt>
                <c:pt idx="4309">
                  <c:v>1.1499999999999968</c:v>
                </c:pt>
                <c:pt idx="4310">
                  <c:v>1.1499999999999968</c:v>
                </c:pt>
                <c:pt idx="4311">
                  <c:v>1.1700000000000021</c:v>
                </c:pt>
                <c:pt idx="4312">
                  <c:v>1.25</c:v>
                </c:pt>
                <c:pt idx="4313">
                  <c:v>0.99</c:v>
                </c:pt>
                <c:pt idx="4314">
                  <c:v>0.85000000000000064</c:v>
                </c:pt>
                <c:pt idx="4315">
                  <c:v>1.03</c:v>
                </c:pt>
                <c:pt idx="4316">
                  <c:v>0.95000000000000062</c:v>
                </c:pt>
                <c:pt idx="4317">
                  <c:v>0.95000000000000062</c:v>
                </c:pt>
                <c:pt idx="4318">
                  <c:v>0.91</c:v>
                </c:pt>
                <c:pt idx="4319">
                  <c:v>0.85000000000000064</c:v>
                </c:pt>
                <c:pt idx="4320">
                  <c:v>1.01</c:v>
                </c:pt>
                <c:pt idx="4321">
                  <c:v>1.21</c:v>
                </c:pt>
                <c:pt idx="4322">
                  <c:v>0.9700000000000002</c:v>
                </c:pt>
                <c:pt idx="4323">
                  <c:v>0.98</c:v>
                </c:pt>
                <c:pt idx="4324">
                  <c:v>1.08</c:v>
                </c:pt>
                <c:pt idx="4325">
                  <c:v>0.93</c:v>
                </c:pt>
                <c:pt idx="4326">
                  <c:v>1</c:v>
                </c:pt>
                <c:pt idx="4327">
                  <c:v>1.02</c:v>
                </c:pt>
                <c:pt idx="4328">
                  <c:v>1</c:v>
                </c:pt>
                <c:pt idx="4329">
                  <c:v>0.98</c:v>
                </c:pt>
                <c:pt idx="4330">
                  <c:v>1.06</c:v>
                </c:pt>
                <c:pt idx="4331">
                  <c:v>1.05</c:v>
                </c:pt>
                <c:pt idx="4332">
                  <c:v>1.1399999999999968</c:v>
                </c:pt>
                <c:pt idx="4333">
                  <c:v>1.23</c:v>
                </c:pt>
                <c:pt idx="4334">
                  <c:v>1.27</c:v>
                </c:pt>
                <c:pt idx="4335">
                  <c:v>1.28</c:v>
                </c:pt>
                <c:pt idx="4336">
                  <c:v>1.1499999999999968</c:v>
                </c:pt>
                <c:pt idx="4337">
                  <c:v>1.24</c:v>
                </c:pt>
                <c:pt idx="4338">
                  <c:v>1.25</c:v>
                </c:pt>
                <c:pt idx="4339">
                  <c:v>1.1399999999999968</c:v>
                </c:pt>
                <c:pt idx="4340">
                  <c:v>1.27</c:v>
                </c:pt>
                <c:pt idx="4341">
                  <c:v>1.3</c:v>
                </c:pt>
                <c:pt idx="4342">
                  <c:v>1.26</c:v>
                </c:pt>
                <c:pt idx="4343">
                  <c:v>1.33</c:v>
                </c:pt>
                <c:pt idx="4344">
                  <c:v>1.1399999999999968</c:v>
                </c:pt>
                <c:pt idx="4345">
                  <c:v>1.29</c:v>
                </c:pt>
                <c:pt idx="4346">
                  <c:v>1.1700000000000021</c:v>
                </c:pt>
                <c:pt idx="4347">
                  <c:v>1.1700000000000021</c:v>
                </c:pt>
                <c:pt idx="4348">
                  <c:v>1.24</c:v>
                </c:pt>
                <c:pt idx="4349">
                  <c:v>1.36</c:v>
                </c:pt>
                <c:pt idx="4350">
                  <c:v>1.1800000000000028</c:v>
                </c:pt>
                <c:pt idx="4351">
                  <c:v>1.26</c:v>
                </c:pt>
                <c:pt idx="4352">
                  <c:v>1.24</c:v>
                </c:pt>
                <c:pt idx="4353">
                  <c:v>1.1000000000000001</c:v>
                </c:pt>
                <c:pt idx="4354">
                  <c:v>1.32</c:v>
                </c:pt>
                <c:pt idx="4355">
                  <c:v>1.35</c:v>
                </c:pt>
                <c:pt idx="4356">
                  <c:v>1.25</c:v>
                </c:pt>
                <c:pt idx="4357">
                  <c:v>1.3</c:v>
                </c:pt>
                <c:pt idx="4358">
                  <c:v>1.33</c:v>
                </c:pt>
                <c:pt idx="4359">
                  <c:v>1.28</c:v>
                </c:pt>
                <c:pt idx="4360">
                  <c:v>1.27</c:v>
                </c:pt>
                <c:pt idx="4361">
                  <c:v>1.23</c:v>
                </c:pt>
                <c:pt idx="4362">
                  <c:v>1.1499999999999968</c:v>
                </c:pt>
                <c:pt idx="4363">
                  <c:v>1.24</c:v>
                </c:pt>
                <c:pt idx="4364">
                  <c:v>1.27</c:v>
                </c:pt>
                <c:pt idx="4365">
                  <c:v>1.23</c:v>
                </c:pt>
                <c:pt idx="4366">
                  <c:v>1.29</c:v>
                </c:pt>
                <c:pt idx="4367">
                  <c:v>1.28</c:v>
                </c:pt>
                <c:pt idx="4368">
                  <c:v>1.02</c:v>
                </c:pt>
                <c:pt idx="4369">
                  <c:v>1.1399999999999968</c:v>
                </c:pt>
                <c:pt idx="4370">
                  <c:v>0.94000000000000061</c:v>
                </c:pt>
                <c:pt idx="4371">
                  <c:v>1.07</c:v>
                </c:pt>
                <c:pt idx="4372">
                  <c:v>1.1299999999999968</c:v>
                </c:pt>
                <c:pt idx="4373">
                  <c:v>1.29</c:v>
                </c:pt>
                <c:pt idx="4374">
                  <c:v>1.3</c:v>
                </c:pt>
                <c:pt idx="4375">
                  <c:v>1.34</c:v>
                </c:pt>
                <c:pt idx="4376">
                  <c:v>1.1900000000000028</c:v>
                </c:pt>
                <c:pt idx="4377">
                  <c:v>1.2</c:v>
                </c:pt>
                <c:pt idx="4378">
                  <c:v>1.2</c:v>
                </c:pt>
                <c:pt idx="4379">
                  <c:v>1.1900000000000028</c:v>
                </c:pt>
                <c:pt idx="4380">
                  <c:v>1.25</c:v>
                </c:pt>
                <c:pt idx="4381">
                  <c:v>1.24</c:v>
                </c:pt>
                <c:pt idx="4382">
                  <c:v>1.28</c:v>
                </c:pt>
                <c:pt idx="4383">
                  <c:v>1.3</c:v>
                </c:pt>
                <c:pt idx="4384">
                  <c:v>1.42</c:v>
                </c:pt>
                <c:pt idx="4385">
                  <c:v>1.06</c:v>
                </c:pt>
                <c:pt idx="4386">
                  <c:v>1.1599999999999968</c:v>
                </c:pt>
                <c:pt idx="4387">
                  <c:v>1.1900000000000028</c:v>
                </c:pt>
                <c:pt idx="4388">
                  <c:v>1.27</c:v>
                </c:pt>
                <c:pt idx="4389">
                  <c:v>1.23</c:v>
                </c:pt>
                <c:pt idx="4390">
                  <c:v>1.53</c:v>
                </c:pt>
                <c:pt idx="4391">
                  <c:v>1.29</c:v>
                </c:pt>
                <c:pt idx="4392">
                  <c:v>1.34</c:v>
                </c:pt>
                <c:pt idx="4393">
                  <c:v>1.26</c:v>
                </c:pt>
                <c:pt idx="4394">
                  <c:v>1.44</c:v>
                </c:pt>
                <c:pt idx="4395">
                  <c:v>1.26</c:v>
                </c:pt>
                <c:pt idx="4396">
                  <c:v>1.21</c:v>
                </c:pt>
                <c:pt idx="4397">
                  <c:v>1.1800000000000028</c:v>
                </c:pt>
                <c:pt idx="4398">
                  <c:v>1.26</c:v>
                </c:pt>
                <c:pt idx="4399">
                  <c:v>1.1100000000000001</c:v>
                </c:pt>
                <c:pt idx="4400">
                  <c:v>1.2</c:v>
                </c:pt>
                <c:pt idx="4401">
                  <c:v>1.22</c:v>
                </c:pt>
                <c:pt idx="4402">
                  <c:v>1.34</c:v>
                </c:pt>
                <c:pt idx="4403">
                  <c:v>1.21</c:v>
                </c:pt>
                <c:pt idx="4404">
                  <c:v>1.21</c:v>
                </c:pt>
                <c:pt idx="4405">
                  <c:v>1.41</c:v>
                </c:pt>
                <c:pt idx="4406">
                  <c:v>1.37</c:v>
                </c:pt>
                <c:pt idx="4407">
                  <c:v>1.1399999999999968</c:v>
                </c:pt>
                <c:pt idx="4408">
                  <c:v>1.1800000000000028</c:v>
                </c:pt>
                <c:pt idx="4409">
                  <c:v>1.29</c:v>
                </c:pt>
                <c:pt idx="4410">
                  <c:v>1.1499999999999968</c:v>
                </c:pt>
                <c:pt idx="4411">
                  <c:v>1.06</c:v>
                </c:pt>
                <c:pt idx="4412">
                  <c:v>1</c:v>
                </c:pt>
                <c:pt idx="4413">
                  <c:v>1.1800000000000028</c:v>
                </c:pt>
                <c:pt idx="4414">
                  <c:v>1.04</c:v>
                </c:pt>
                <c:pt idx="4415">
                  <c:v>1.1299999999999968</c:v>
                </c:pt>
                <c:pt idx="4416">
                  <c:v>1.1000000000000001</c:v>
                </c:pt>
                <c:pt idx="4417">
                  <c:v>0.92</c:v>
                </c:pt>
                <c:pt idx="4418">
                  <c:v>1.2</c:v>
                </c:pt>
                <c:pt idx="4419">
                  <c:v>0.93</c:v>
                </c:pt>
                <c:pt idx="4420">
                  <c:v>1.07</c:v>
                </c:pt>
                <c:pt idx="4421">
                  <c:v>1.23</c:v>
                </c:pt>
                <c:pt idx="4422">
                  <c:v>1.21</c:v>
                </c:pt>
                <c:pt idx="4423">
                  <c:v>1.1700000000000021</c:v>
                </c:pt>
                <c:pt idx="4424">
                  <c:v>1.1800000000000028</c:v>
                </c:pt>
                <c:pt idx="4425">
                  <c:v>1.28</c:v>
                </c:pt>
                <c:pt idx="4426">
                  <c:v>1.1900000000000028</c:v>
                </c:pt>
                <c:pt idx="4427">
                  <c:v>1.1900000000000028</c:v>
                </c:pt>
                <c:pt idx="4428">
                  <c:v>1.21</c:v>
                </c:pt>
                <c:pt idx="4429">
                  <c:v>1.2</c:v>
                </c:pt>
                <c:pt idx="4430">
                  <c:v>1.2</c:v>
                </c:pt>
                <c:pt idx="4431">
                  <c:v>1.34</c:v>
                </c:pt>
                <c:pt idx="4432">
                  <c:v>1.26</c:v>
                </c:pt>
                <c:pt idx="4433">
                  <c:v>1.27</c:v>
                </c:pt>
                <c:pt idx="4434">
                  <c:v>1.24</c:v>
                </c:pt>
                <c:pt idx="4435">
                  <c:v>1.1399999999999968</c:v>
                </c:pt>
                <c:pt idx="4436">
                  <c:v>1.26</c:v>
                </c:pt>
                <c:pt idx="4437">
                  <c:v>1.25</c:v>
                </c:pt>
                <c:pt idx="4438">
                  <c:v>1.3800000000000001</c:v>
                </c:pt>
                <c:pt idx="4439">
                  <c:v>1.28</c:v>
                </c:pt>
                <c:pt idx="4440">
                  <c:v>1.32</c:v>
                </c:pt>
                <c:pt idx="4441">
                  <c:v>1.51</c:v>
                </c:pt>
                <c:pt idx="4442">
                  <c:v>1.5</c:v>
                </c:pt>
                <c:pt idx="4443">
                  <c:v>1.33</c:v>
                </c:pt>
                <c:pt idx="4444">
                  <c:v>1.36</c:v>
                </c:pt>
                <c:pt idx="4445">
                  <c:v>1.62</c:v>
                </c:pt>
                <c:pt idx="4446">
                  <c:v>1.56</c:v>
                </c:pt>
                <c:pt idx="4447">
                  <c:v>1.23</c:v>
                </c:pt>
                <c:pt idx="4448">
                  <c:v>1.1599999999999968</c:v>
                </c:pt>
                <c:pt idx="4449">
                  <c:v>1.3800000000000001</c:v>
                </c:pt>
                <c:pt idx="4450">
                  <c:v>1.58</c:v>
                </c:pt>
                <c:pt idx="4451">
                  <c:v>1.26</c:v>
                </c:pt>
                <c:pt idx="4452">
                  <c:v>1.53</c:v>
                </c:pt>
                <c:pt idx="4453">
                  <c:v>1.52</c:v>
                </c:pt>
                <c:pt idx="4454">
                  <c:v>2.0499999999999998</c:v>
                </c:pt>
                <c:pt idx="4455">
                  <c:v>1.24</c:v>
                </c:pt>
                <c:pt idx="4456">
                  <c:v>1.42</c:v>
                </c:pt>
                <c:pt idx="4457">
                  <c:v>1.1800000000000028</c:v>
                </c:pt>
                <c:pt idx="4458">
                  <c:v>1.1800000000000028</c:v>
                </c:pt>
                <c:pt idx="4459">
                  <c:v>1.07</c:v>
                </c:pt>
                <c:pt idx="4460">
                  <c:v>1</c:v>
                </c:pt>
                <c:pt idx="4461">
                  <c:v>1.31</c:v>
                </c:pt>
                <c:pt idx="4462">
                  <c:v>1.07</c:v>
                </c:pt>
                <c:pt idx="4463">
                  <c:v>1.1800000000000028</c:v>
                </c:pt>
                <c:pt idx="4464">
                  <c:v>1</c:v>
                </c:pt>
                <c:pt idx="4465">
                  <c:v>0.99</c:v>
                </c:pt>
                <c:pt idx="4466">
                  <c:v>0.92</c:v>
                </c:pt>
                <c:pt idx="4467">
                  <c:v>0.96000000000000063</c:v>
                </c:pt>
                <c:pt idx="4468">
                  <c:v>0.95000000000000062</c:v>
                </c:pt>
                <c:pt idx="4469">
                  <c:v>0.86000000000000065</c:v>
                </c:pt>
                <c:pt idx="4470">
                  <c:v>1.01</c:v>
                </c:pt>
                <c:pt idx="4471">
                  <c:v>1.0900000000000001</c:v>
                </c:pt>
                <c:pt idx="4472">
                  <c:v>0.84000000000000064</c:v>
                </c:pt>
                <c:pt idx="4473">
                  <c:v>0.99</c:v>
                </c:pt>
                <c:pt idx="4474">
                  <c:v>0.98</c:v>
                </c:pt>
                <c:pt idx="4475">
                  <c:v>1.04</c:v>
                </c:pt>
                <c:pt idx="4476">
                  <c:v>1.1399999999999968</c:v>
                </c:pt>
                <c:pt idx="4477">
                  <c:v>1.03</c:v>
                </c:pt>
                <c:pt idx="4478">
                  <c:v>1.03</c:v>
                </c:pt>
                <c:pt idx="4479">
                  <c:v>1.0900000000000001</c:v>
                </c:pt>
                <c:pt idx="4480">
                  <c:v>1.1100000000000001</c:v>
                </c:pt>
                <c:pt idx="4481">
                  <c:v>1.1399999999999968</c:v>
                </c:pt>
                <c:pt idx="4482">
                  <c:v>1.1299999999999968</c:v>
                </c:pt>
                <c:pt idx="4483">
                  <c:v>1.1800000000000028</c:v>
                </c:pt>
                <c:pt idx="4484">
                  <c:v>1.1499999999999968</c:v>
                </c:pt>
                <c:pt idx="4485">
                  <c:v>1.0900000000000001</c:v>
                </c:pt>
                <c:pt idx="4486">
                  <c:v>1.1499999999999968</c:v>
                </c:pt>
                <c:pt idx="4487">
                  <c:v>1.1200000000000001</c:v>
                </c:pt>
                <c:pt idx="4488">
                  <c:v>1.1700000000000021</c:v>
                </c:pt>
                <c:pt idx="4489">
                  <c:v>1.1100000000000001</c:v>
                </c:pt>
                <c:pt idx="4490">
                  <c:v>1.21</c:v>
                </c:pt>
                <c:pt idx="4491">
                  <c:v>1.0900000000000001</c:v>
                </c:pt>
                <c:pt idx="4492">
                  <c:v>1.51</c:v>
                </c:pt>
                <c:pt idx="4493">
                  <c:v>1.45</c:v>
                </c:pt>
                <c:pt idx="4494">
                  <c:v>1.59</c:v>
                </c:pt>
                <c:pt idx="4495">
                  <c:v>1.2</c:v>
                </c:pt>
                <c:pt idx="4496">
                  <c:v>1.1200000000000001</c:v>
                </c:pt>
                <c:pt idx="4497">
                  <c:v>1.03</c:v>
                </c:pt>
                <c:pt idx="4498">
                  <c:v>1.1100000000000001</c:v>
                </c:pt>
                <c:pt idx="4499">
                  <c:v>1.22</c:v>
                </c:pt>
                <c:pt idx="4500">
                  <c:v>1.08</c:v>
                </c:pt>
                <c:pt idx="4501">
                  <c:v>1.1700000000000021</c:v>
                </c:pt>
                <c:pt idx="4502">
                  <c:v>1.1299999999999968</c:v>
                </c:pt>
                <c:pt idx="4503">
                  <c:v>1.32</c:v>
                </c:pt>
                <c:pt idx="4504">
                  <c:v>1.0900000000000001</c:v>
                </c:pt>
                <c:pt idx="4505">
                  <c:v>1.1800000000000028</c:v>
                </c:pt>
                <c:pt idx="4506">
                  <c:v>1.1100000000000001</c:v>
                </c:pt>
                <c:pt idx="4507">
                  <c:v>1.03</c:v>
                </c:pt>
                <c:pt idx="4508">
                  <c:v>1.02</c:v>
                </c:pt>
                <c:pt idx="4509">
                  <c:v>1.08</c:v>
                </c:pt>
                <c:pt idx="4510">
                  <c:v>1</c:v>
                </c:pt>
                <c:pt idx="4511">
                  <c:v>0.92</c:v>
                </c:pt>
                <c:pt idx="4512">
                  <c:v>0.96000000000000063</c:v>
                </c:pt>
                <c:pt idx="4513">
                  <c:v>1.02</c:v>
                </c:pt>
                <c:pt idx="4514">
                  <c:v>0.98</c:v>
                </c:pt>
                <c:pt idx="4515">
                  <c:v>0.88000000000000134</c:v>
                </c:pt>
                <c:pt idx="4516">
                  <c:v>0.82000000000000062</c:v>
                </c:pt>
                <c:pt idx="4517">
                  <c:v>0.92</c:v>
                </c:pt>
                <c:pt idx="4518">
                  <c:v>1.03</c:v>
                </c:pt>
                <c:pt idx="4519">
                  <c:v>1.06</c:v>
                </c:pt>
                <c:pt idx="4520">
                  <c:v>1.06</c:v>
                </c:pt>
                <c:pt idx="4521">
                  <c:v>1.02</c:v>
                </c:pt>
                <c:pt idx="4522">
                  <c:v>1.1100000000000001</c:v>
                </c:pt>
                <c:pt idx="4523">
                  <c:v>1.02</c:v>
                </c:pt>
                <c:pt idx="4524">
                  <c:v>1.01</c:v>
                </c:pt>
                <c:pt idx="4525">
                  <c:v>1.0900000000000001</c:v>
                </c:pt>
                <c:pt idx="4526">
                  <c:v>1.01</c:v>
                </c:pt>
                <c:pt idx="4527">
                  <c:v>1</c:v>
                </c:pt>
                <c:pt idx="4528">
                  <c:v>1.05</c:v>
                </c:pt>
                <c:pt idx="4529">
                  <c:v>0.98</c:v>
                </c:pt>
                <c:pt idx="4530">
                  <c:v>1.1100000000000001</c:v>
                </c:pt>
                <c:pt idx="4531">
                  <c:v>1.1100000000000001</c:v>
                </c:pt>
                <c:pt idx="4532">
                  <c:v>1.06</c:v>
                </c:pt>
                <c:pt idx="4533">
                  <c:v>0.99</c:v>
                </c:pt>
                <c:pt idx="4534">
                  <c:v>1.03</c:v>
                </c:pt>
                <c:pt idx="4535">
                  <c:v>1.07</c:v>
                </c:pt>
                <c:pt idx="4536">
                  <c:v>1.1100000000000001</c:v>
                </c:pt>
                <c:pt idx="4537">
                  <c:v>1.1000000000000001</c:v>
                </c:pt>
                <c:pt idx="4538">
                  <c:v>1.08</c:v>
                </c:pt>
                <c:pt idx="4539">
                  <c:v>1.1100000000000001</c:v>
                </c:pt>
                <c:pt idx="4540">
                  <c:v>1.1399999999999968</c:v>
                </c:pt>
                <c:pt idx="4541">
                  <c:v>1.06</c:v>
                </c:pt>
                <c:pt idx="4542">
                  <c:v>1.07</c:v>
                </c:pt>
                <c:pt idx="4543">
                  <c:v>1.07</c:v>
                </c:pt>
                <c:pt idx="4544">
                  <c:v>1.1200000000000001</c:v>
                </c:pt>
                <c:pt idx="4545">
                  <c:v>1.1299999999999968</c:v>
                </c:pt>
                <c:pt idx="4546">
                  <c:v>1.1900000000000028</c:v>
                </c:pt>
                <c:pt idx="4547">
                  <c:v>1.3</c:v>
                </c:pt>
                <c:pt idx="4548">
                  <c:v>1.32</c:v>
                </c:pt>
                <c:pt idx="4549">
                  <c:v>1.34</c:v>
                </c:pt>
                <c:pt idx="4550">
                  <c:v>1.31</c:v>
                </c:pt>
                <c:pt idx="4551">
                  <c:v>1.24</c:v>
                </c:pt>
                <c:pt idx="4552">
                  <c:v>1.2</c:v>
                </c:pt>
                <c:pt idx="4553">
                  <c:v>1.2</c:v>
                </c:pt>
                <c:pt idx="4554">
                  <c:v>1.1499999999999968</c:v>
                </c:pt>
                <c:pt idx="4555">
                  <c:v>1.21</c:v>
                </c:pt>
                <c:pt idx="4556">
                  <c:v>1.1499999999999968</c:v>
                </c:pt>
                <c:pt idx="4557">
                  <c:v>1.1399999999999968</c:v>
                </c:pt>
                <c:pt idx="4558">
                  <c:v>0.99</c:v>
                </c:pt>
                <c:pt idx="4559">
                  <c:v>1</c:v>
                </c:pt>
                <c:pt idx="4560">
                  <c:v>1.23</c:v>
                </c:pt>
                <c:pt idx="4561">
                  <c:v>1</c:v>
                </c:pt>
                <c:pt idx="4562">
                  <c:v>1.05</c:v>
                </c:pt>
                <c:pt idx="4563">
                  <c:v>1.1399999999999968</c:v>
                </c:pt>
                <c:pt idx="4564">
                  <c:v>0.91</c:v>
                </c:pt>
                <c:pt idx="4565">
                  <c:v>1.06</c:v>
                </c:pt>
                <c:pt idx="4566">
                  <c:v>1.1200000000000001</c:v>
                </c:pt>
                <c:pt idx="4567">
                  <c:v>1.1299999999999968</c:v>
                </c:pt>
                <c:pt idx="4568">
                  <c:v>1.23</c:v>
                </c:pt>
                <c:pt idx="4569">
                  <c:v>1.04</c:v>
                </c:pt>
                <c:pt idx="4570">
                  <c:v>1.26</c:v>
                </c:pt>
                <c:pt idx="4571">
                  <c:v>1.22</c:v>
                </c:pt>
                <c:pt idx="4572">
                  <c:v>1.1900000000000028</c:v>
                </c:pt>
                <c:pt idx="4573">
                  <c:v>1.21</c:v>
                </c:pt>
                <c:pt idx="4574">
                  <c:v>1.1100000000000001</c:v>
                </c:pt>
                <c:pt idx="4575">
                  <c:v>1.31</c:v>
                </c:pt>
                <c:pt idx="4576">
                  <c:v>1.3</c:v>
                </c:pt>
                <c:pt idx="4577">
                  <c:v>1.1900000000000028</c:v>
                </c:pt>
                <c:pt idx="4578">
                  <c:v>1.1599999999999968</c:v>
                </c:pt>
                <c:pt idx="4579">
                  <c:v>1.1700000000000021</c:v>
                </c:pt>
                <c:pt idx="4580">
                  <c:v>1.1900000000000028</c:v>
                </c:pt>
                <c:pt idx="4581">
                  <c:v>1.32</c:v>
                </c:pt>
                <c:pt idx="4582">
                  <c:v>1.21</c:v>
                </c:pt>
                <c:pt idx="4583">
                  <c:v>1.2</c:v>
                </c:pt>
                <c:pt idx="4584">
                  <c:v>1.1900000000000028</c:v>
                </c:pt>
                <c:pt idx="4585">
                  <c:v>1.1399999999999968</c:v>
                </c:pt>
                <c:pt idx="4586">
                  <c:v>1.26</c:v>
                </c:pt>
                <c:pt idx="4587">
                  <c:v>1.23</c:v>
                </c:pt>
                <c:pt idx="4588">
                  <c:v>1.32</c:v>
                </c:pt>
                <c:pt idx="4589">
                  <c:v>1.37</c:v>
                </c:pt>
                <c:pt idx="4590">
                  <c:v>1.45</c:v>
                </c:pt>
                <c:pt idx="4591">
                  <c:v>1.22</c:v>
                </c:pt>
                <c:pt idx="4592">
                  <c:v>1.3900000000000001</c:v>
                </c:pt>
                <c:pt idx="4593">
                  <c:v>1.81</c:v>
                </c:pt>
                <c:pt idx="4594">
                  <c:v>1.48</c:v>
                </c:pt>
                <c:pt idx="4595">
                  <c:v>1.37</c:v>
                </c:pt>
                <c:pt idx="4596">
                  <c:v>1.51</c:v>
                </c:pt>
                <c:pt idx="4597">
                  <c:v>1.2</c:v>
                </c:pt>
                <c:pt idx="4598">
                  <c:v>1.27</c:v>
                </c:pt>
                <c:pt idx="4599">
                  <c:v>1.21</c:v>
                </c:pt>
                <c:pt idx="4600">
                  <c:v>1.22</c:v>
                </c:pt>
                <c:pt idx="4601">
                  <c:v>1.28</c:v>
                </c:pt>
                <c:pt idx="4602">
                  <c:v>1.29</c:v>
                </c:pt>
                <c:pt idx="4603">
                  <c:v>1.34</c:v>
                </c:pt>
                <c:pt idx="4604">
                  <c:v>1.23</c:v>
                </c:pt>
                <c:pt idx="4605">
                  <c:v>1.22</c:v>
                </c:pt>
                <c:pt idx="4606">
                  <c:v>1.31</c:v>
                </c:pt>
                <c:pt idx="4607">
                  <c:v>1.43</c:v>
                </c:pt>
                <c:pt idx="4608">
                  <c:v>1.33</c:v>
                </c:pt>
                <c:pt idx="4609">
                  <c:v>1.36</c:v>
                </c:pt>
                <c:pt idx="4610">
                  <c:v>1.33</c:v>
                </c:pt>
                <c:pt idx="4611">
                  <c:v>1.3</c:v>
                </c:pt>
                <c:pt idx="4612">
                  <c:v>1.1700000000000021</c:v>
                </c:pt>
                <c:pt idx="4613">
                  <c:v>1.21</c:v>
                </c:pt>
                <c:pt idx="4614">
                  <c:v>1.1000000000000001</c:v>
                </c:pt>
                <c:pt idx="4615">
                  <c:v>1.1900000000000028</c:v>
                </c:pt>
                <c:pt idx="4616">
                  <c:v>1.25</c:v>
                </c:pt>
                <c:pt idx="4617">
                  <c:v>1.1599999999999968</c:v>
                </c:pt>
                <c:pt idx="4618">
                  <c:v>1.21</c:v>
                </c:pt>
                <c:pt idx="4619">
                  <c:v>1.27</c:v>
                </c:pt>
                <c:pt idx="4620">
                  <c:v>1.33</c:v>
                </c:pt>
                <c:pt idx="4621">
                  <c:v>1.27</c:v>
                </c:pt>
                <c:pt idx="4622">
                  <c:v>1.36</c:v>
                </c:pt>
                <c:pt idx="4623">
                  <c:v>1.3</c:v>
                </c:pt>
                <c:pt idx="4624">
                  <c:v>1.41</c:v>
                </c:pt>
                <c:pt idx="4625">
                  <c:v>1.27</c:v>
                </c:pt>
                <c:pt idx="4626">
                  <c:v>1.53</c:v>
                </c:pt>
                <c:pt idx="4627">
                  <c:v>1.2</c:v>
                </c:pt>
                <c:pt idx="4628">
                  <c:v>1.28</c:v>
                </c:pt>
                <c:pt idx="4629">
                  <c:v>1.2</c:v>
                </c:pt>
                <c:pt idx="4630">
                  <c:v>1.1599999999999968</c:v>
                </c:pt>
                <c:pt idx="4631">
                  <c:v>1.33</c:v>
                </c:pt>
                <c:pt idx="4632">
                  <c:v>1.0900000000000001</c:v>
                </c:pt>
                <c:pt idx="4633">
                  <c:v>1.7200000000000024</c:v>
                </c:pt>
                <c:pt idx="4634">
                  <c:v>1.53</c:v>
                </c:pt>
                <c:pt idx="4635">
                  <c:v>1.42</c:v>
                </c:pt>
                <c:pt idx="4636">
                  <c:v>1.87</c:v>
                </c:pt>
                <c:pt idx="4637">
                  <c:v>1.6300000000000001</c:v>
                </c:pt>
                <c:pt idx="4638">
                  <c:v>1.4</c:v>
                </c:pt>
                <c:pt idx="4639">
                  <c:v>1.8900000000000001</c:v>
                </c:pt>
                <c:pt idx="4640">
                  <c:v>1.46</c:v>
                </c:pt>
                <c:pt idx="4641">
                  <c:v>1.31</c:v>
                </c:pt>
                <c:pt idx="4642">
                  <c:v>1.35</c:v>
                </c:pt>
                <c:pt idx="4643">
                  <c:v>1.4</c:v>
                </c:pt>
                <c:pt idx="4644">
                  <c:v>1.6400000000000001</c:v>
                </c:pt>
                <c:pt idx="4645">
                  <c:v>1.48</c:v>
                </c:pt>
                <c:pt idx="4646">
                  <c:v>1.3900000000000001</c:v>
                </c:pt>
                <c:pt idx="4647">
                  <c:v>1.1299999999999968</c:v>
                </c:pt>
                <c:pt idx="4648">
                  <c:v>1.37</c:v>
                </c:pt>
                <c:pt idx="4649">
                  <c:v>1.32</c:v>
                </c:pt>
                <c:pt idx="4650">
                  <c:v>1.1499999999999968</c:v>
                </c:pt>
                <c:pt idx="4651">
                  <c:v>1.26</c:v>
                </c:pt>
                <c:pt idx="4652">
                  <c:v>1.26</c:v>
                </c:pt>
                <c:pt idx="4653">
                  <c:v>1.23</c:v>
                </c:pt>
                <c:pt idx="4654">
                  <c:v>1.1800000000000028</c:v>
                </c:pt>
                <c:pt idx="4655">
                  <c:v>1.08</c:v>
                </c:pt>
                <c:pt idx="4656">
                  <c:v>1.26</c:v>
                </c:pt>
                <c:pt idx="4657">
                  <c:v>1.1700000000000021</c:v>
                </c:pt>
                <c:pt idx="4658">
                  <c:v>1.21</c:v>
                </c:pt>
                <c:pt idx="4659">
                  <c:v>1.3900000000000001</c:v>
                </c:pt>
                <c:pt idx="4660">
                  <c:v>1.27</c:v>
                </c:pt>
                <c:pt idx="4661">
                  <c:v>1.04</c:v>
                </c:pt>
                <c:pt idx="4662">
                  <c:v>1.1700000000000021</c:v>
                </c:pt>
                <c:pt idx="4663">
                  <c:v>1.1900000000000028</c:v>
                </c:pt>
                <c:pt idx="4664">
                  <c:v>1.1299999999999968</c:v>
                </c:pt>
                <c:pt idx="4665">
                  <c:v>1.1900000000000028</c:v>
                </c:pt>
                <c:pt idx="4666">
                  <c:v>1.25</c:v>
                </c:pt>
                <c:pt idx="4667">
                  <c:v>1.07</c:v>
                </c:pt>
                <c:pt idx="4668">
                  <c:v>1.1800000000000028</c:v>
                </c:pt>
                <c:pt idx="4669">
                  <c:v>1.27</c:v>
                </c:pt>
                <c:pt idx="4670">
                  <c:v>1.24</c:v>
                </c:pt>
                <c:pt idx="4671">
                  <c:v>1.26</c:v>
                </c:pt>
                <c:pt idx="4672">
                  <c:v>1.24</c:v>
                </c:pt>
                <c:pt idx="4673">
                  <c:v>1.1299999999999968</c:v>
                </c:pt>
                <c:pt idx="4674">
                  <c:v>1.2</c:v>
                </c:pt>
                <c:pt idx="4675">
                  <c:v>1.47</c:v>
                </c:pt>
                <c:pt idx="4676">
                  <c:v>1.27</c:v>
                </c:pt>
                <c:pt idx="4677">
                  <c:v>1.3800000000000001</c:v>
                </c:pt>
                <c:pt idx="4678">
                  <c:v>1.1399999999999968</c:v>
                </c:pt>
                <c:pt idx="4679">
                  <c:v>1.05</c:v>
                </c:pt>
                <c:pt idx="4680">
                  <c:v>1.1100000000000001</c:v>
                </c:pt>
                <c:pt idx="4681">
                  <c:v>1.1800000000000028</c:v>
                </c:pt>
                <c:pt idx="4682">
                  <c:v>1.1000000000000001</c:v>
                </c:pt>
                <c:pt idx="4683">
                  <c:v>1.21</c:v>
                </c:pt>
                <c:pt idx="4684">
                  <c:v>1.52</c:v>
                </c:pt>
                <c:pt idx="4685">
                  <c:v>1.24</c:v>
                </c:pt>
                <c:pt idx="4686">
                  <c:v>1.31</c:v>
                </c:pt>
                <c:pt idx="4687">
                  <c:v>1.25</c:v>
                </c:pt>
                <c:pt idx="4688">
                  <c:v>1.44</c:v>
                </c:pt>
                <c:pt idx="4689">
                  <c:v>1.1000000000000001</c:v>
                </c:pt>
                <c:pt idx="4690">
                  <c:v>1.6900000000000028</c:v>
                </c:pt>
                <c:pt idx="4691">
                  <c:v>1.48</c:v>
                </c:pt>
                <c:pt idx="4692">
                  <c:v>1.1499999999999968</c:v>
                </c:pt>
                <c:pt idx="4693">
                  <c:v>1.31</c:v>
                </c:pt>
                <c:pt idx="4694">
                  <c:v>1.03</c:v>
                </c:pt>
                <c:pt idx="4695">
                  <c:v>0.92</c:v>
                </c:pt>
                <c:pt idx="4696">
                  <c:v>1.22</c:v>
                </c:pt>
                <c:pt idx="4697">
                  <c:v>0.96000000000000063</c:v>
                </c:pt>
                <c:pt idx="4698">
                  <c:v>0.93</c:v>
                </c:pt>
                <c:pt idx="4699">
                  <c:v>0.92</c:v>
                </c:pt>
                <c:pt idx="4700">
                  <c:v>0.82000000000000062</c:v>
                </c:pt>
                <c:pt idx="4701">
                  <c:v>0.8</c:v>
                </c:pt>
                <c:pt idx="4702">
                  <c:v>0.86000000000000065</c:v>
                </c:pt>
                <c:pt idx="4703">
                  <c:v>0.9700000000000002</c:v>
                </c:pt>
                <c:pt idx="4704">
                  <c:v>0.95000000000000062</c:v>
                </c:pt>
                <c:pt idx="4705">
                  <c:v>0.96000000000000063</c:v>
                </c:pt>
                <c:pt idx="4706">
                  <c:v>1.04</c:v>
                </c:pt>
                <c:pt idx="4707">
                  <c:v>0.88000000000000134</c:v>
                </c:pt>
                <c:pt idx="4708">
                  <c:v>0.98</c:v>
                </c:pt>
                <c:pt idx="4709">
                  <c:v>0.98</c:v>
                </c:pt>
                <c:pt idx="4710">
                  <c:v>0.9</c:v>
                </c:pt>
                <c:pt idx="4711">
                  <c:v>0.9</c:v>
                </c:pt>
                <c:pt idx="4712">
                  <c:v>0.77000000000000024</c:v>
                </c:pt>
                <c:pt idx="4713">
                  <c:v>1</c:v>
                </c:pt>
                <c:pt idx="4714">
                  <c:v>1.01</c:v>
                </c:pt>
                <c:pt idx="4715">
                  <c:v>0.85000000000000064</c:v>
                </c:pt>
                <c:pt idx="4716">
                  <c:v>1.01</c:v>
                </c:pt>
                <c:pt idx="4717">
                  <c:v>1.02</c:v>
                </c:pt>
                <c:pt idx="4718">
                  <c:v>1.22</c:v>
                </c:pt>
                <c:pt idx="4719">
                  <c:v>0.94000000000000061</c:v>
                </c:pt>
                <c:pt idx="4720">
                  <c:v>0.9</c:v>
                </c:pt>
                <c:pt idx="4721">
                  <c:v>0.98</c:v>
                </c:pt>
                <c:pt idx="4722">
                  <c:v>1.32</c:v>
                </c:pt>
                <c:pt idx="4723">
                  <c:v>1.46</c:v>
                </c:pt>
                <c:pt idx="4724">
                  <c:v>0.94000000000000061</c:v>
                </c:pt>
                <c:pt idx="4725">
                  <c:v>0.95000000000000062</c:v>
                </c:pt>
                <c:pt idx="4726">
                  <c:v>0.95000000000000062</c:v>
                </c:pt>
                <c:pt idx="4727">
                  <c:v>0.88000000000000134</c:v>
                </c:pt>
                <c:pt idx="4728">
                  <c:v>0.94000000000000061</c:v>
                </c:pt>
                <c:pt idx="4729">
                  <c:v>0.98</c:v>
                </c:pt>
                <c:pt idx="4730">
                  <c:v>1.1299999999999968</c:v>
                </c:pt>
                <c:pt idx="4731">
                  <c:v>0.81</c:v>
                </c:pt>
                <c:pt idx="4732">
                  <c:v>1.02</c:v>
                </c:pt>
                <c:pt idx="4733">
                  <c:v>0.96000000000000063</c:v>
                </c:pt>
                <c:pt idx="4734">
                  <c:v>0.94000000000000061</c:v>
                </c:pt>
                <c:pt idx="4735">
                  <c:v>0.99</c:v>
                </c:pt>
                <c:pt idx="4736">
                  <c:v>0.77000000000000024</c:v>
                </c:pt>
                <c:pt idx="4737">
                  <c:v>1.37</c:v>
                </c:pt>
                <c:pt idx="4738">
                  <c:v>0.89000000000000135</c:v>
                </c:pt>
                <c:pt idx="4739">
                  <c:v>1</c:v>
                </c:pt>
                <c:pt idx="4740">
                  <c:v>0.95000000000000062</c:v>
                </c:pt>
                <c:pt idx="4741">
                  <c:v>1.1599999999999968</c:v>
                </c:pt>
                <c:pt idx="4742">
                  <c:v>0.81</c:v>
                </c:pt>
                <c:pt idx="4743">
                  <c:v>0.93</c:v>
                </c:pt>
                <c:pt idx="4744">
                  <c:v>1.1100000000000001</c:v>
                </c:pt>
                <c:pt idx="4745">
                  <c:v>0.92</c:v>
                </c:pt>
                <c:pt idx="4746">
                  <c:v>0.86000000000000065</c:v>
                </c:pt>
                <c:pt idx="4747">
                  <c:v>0.99</c:v>
                </c:pt>
                <c:pt idx="4748">
                  <c:v>0.83000000000000063</c:v>
                </c:pt>
                <c:pt idx="4749">
                  <c:v>0.74000000000000143</c:v>
                </c:pt>
                <c:pt idx="4750">
                  <c:v>1.6900000000000028</c:v>
                </c:pt>
                <c:pt idx="4751">
                  <c:v>0.95000000000000062</c:v>
                </c:pt>
                <c:pt idx="4752">
                  <c:v>1.2</c:v>
                </c:pt>
                <c:pt idx="4753">
                  <c:v>0.87000000000000144</c:v>
                </c:pt>
                <c:pt idx="4754">
                  <c:v>0.9</c:v>
                </c:pt>
                <c:pt idx="4755">
                  <c:v>0.87000000000000144</c:v>
                </c:pt>
                <c:pt idx="4756">
                  <c:v>0.8</c:v>
                </c:pt>
                <c:pt idx="4757">
                  <c:v>0.79</c:v>
                </c:pt>
                <c:pt idx="4758">
                  <c:v>1.07</c:v>
                </c:pt>
                <c:pt idx="4759">
                  <c:v>0.81</c:v>
                </c:pt>
                <c:pt idx="4760">
                  <c:v>0.70000000000000062</c:v>
                </c:pt>
                <c:pt idx="4761">
                  <c:v>0.82000000000000062</c:v>
                </c:pt>
                <c:pt idx="4762">
                  <c:v>0.93</c:v>
                </c:pt>
                <c:pt idx="4763">
                  <c:v>0.79</c:v>
                </c:pt>
                <c:pt idx="4764">
                  <c:v>0.86000000000000065</c:v>
                </c:pt>
                <c:pt idx="4765">
                  <c:v>1.35</c:v>
                </c:pt>
                <c:pt idx="4766">
                  <c:v>1.26</c:v>
                </c:pt>
                <c:pt idx="4767">
                  <c:v>1.33</c:v>
                </c:pt>
                <c:pt idx="4768">
                  <c:v>1.1599999999999968</c:v>
                </c:pt>
                <c:pt idx="4769">
                  <c:v>0.93</c:v>
                </c:pt>
                <c:pt idx="4770">
                  <c:v>0.85000000000000064</c:v>
                </c:pt>
                <c:pt idx="4771">
                  <c:v>0.92</c:v>
                </c:pt>
                <c:pt idx="4772">
                  <c:v>0.91</c:v>
                </c:pt>
                <c:pt idx="4773">
                  <c:v>0.84000000000000064</c:v>
                </c:pt>
                <c:pt idx="4774">
                  <c:v>0.9</c:v>
                </c:pt>
                <c:pt idx="4775">
                  <c:v>0.88000000000000134</c:v>
                </c:pt>
                <c:pt idx="4776">
                  <c:v>1.24</c:v>
                </c:pt>
                <c:pt idx="4777">
                  <c:v>0.82000000000000062</c:v>
                </c:pt>
                <c:pt idx="4778">
                  <c:v>0.84000000000000064</c:v>
                </c:pt>
                <c:pt idx="4779">
                  <c:v>0.8</c:v>
                </c:pt>
                <c:pt idx="4780">
                  <c:v>0.77000000000000024</c:v>
                </c:pt>
                <c:pt idx="4781">
                  <c:v>0.86000000000000065</c:v>
                </c:pt>
                <c:pt idx="4782">
                  <c:v>0.92</c:v>
                </c:pt>
                <c:pt idx="4783">
                  <c:v>0.78</c:v>
                </c:pt>
                <c:pt idx="4784">
                  <c:v>0.73000000000000065</c:v>
                </c:pt>
                <c:pt idx="4785">
                  <c:v>0.93</c:v>
                </c:pt>
                <c:pt idx="4786">
                  <c:v>0.99</c:v>
                </c:pt>
                <c:pt idx="4787">
                  <c:v>0.9700000000000002</c:v>
                </c:pt>
                <c:pt idx="4788">
                  <c:v>0.98</c:v>
                </c:pt>
                <c:pt idx="4789">
                  <c:v>0.6500000000000018</c:v>
                </c:pt>
                <c:pt idx="4790">
                  <c:v>0.92</c:v>
                </c:pt>
                <c:pt idx="4791">
                  <c:v>0.78</c:v>
                </c:pt>
                <c:pt idx="4792">
                  <c:v>0.82000000000000062</c:v>
                </c:pt>
                <c:pt idx="4793">
                  <c:v>0.70000000000000062</c:v>
                </c:pt>
                <c:pt idx="4794">
                  <c:v>0.76000000000000156</c:v>
                </c:pt>
                <c:pt idx="4795">
                  <c:v>0.79</c:v>
                </c:pt>
                <c:pt idx="4796">
                  <c:v>0.84000000000000064</c:v>
                </c:pt>
                <c:pt idx="4797">
                  <c:v>0.78</c:v>
                </c:pt>
                <c:pt idx="4798">
                  <c:v>0.82000000000000062</c:v>
                </c:pt>
                <c:pt idx="4799">
                  <c:v>0.82000000000000062</c:v>
                </c:pt>
                <c:pt idx="4800">
                  <c:v>0.82000000000000062</c:v>
                </c:pt>
                <c:pt idx="4801">
                  <c:v>0.9</c:v>
                </c:pt>
                <c:pt idx="4802">
                  <c:v>0.87000000000000144</c:v>
                </c:pt>
                <c:pt idx="4803">
                  <c:v>0.83000000000000063</c:v>
                </c:pt>
                <c:pt idx="4804">
                  <c:v>0.85000000000000064</c:v>
                </c:pt>
                <c:pt idx="4805">
                  <c:v>0.9</c:v>
                </c:pt>
                <c:pt idx="4806">
                  <c:v>0.84000000000000064</c:v>
                </c:pt>
                <c:pt idx="4807">
                  <c:v>0.86000000000000065</c:v>
                </c:pt>
                <c:pt idx="4808">
                  <c:v>0.71000000000000063</c:v>
                </c:pt>
                <c:pt idx="4809">
                  <c:v>0.83000000000000063</c:v>
                </c:pt>
                <c:pt idx="4810">
                  <c:v>0.9</c:v>
                </c:pt>
                <c:pt idx="4811">
                  <c:v>0.96000000000000063</c:v>
                </c:pt>
                <c:pt idx="4812">
                  <c:v>1.01</c:v>
                </c:pt>
                <c:pt idx="4813">
                  <c:v>1.1200000000000001</c:v>
                </c:pt>
                <c:pt idx="4814">
                  <c:v>1.03</c:v>
                </c:pt>
                <c:pt idx="4815">
                  <c:v>1.06</c:v>
                </c:pt>
                <c:pt idx="4816">
                  <c:v>0.95000000000000062</c:v>
                </c:pt>
                <c:pt idx="4817">
                  <c:v>1.02</c:v>
                </c:pt>
                <c:pt idx="4818">
                  <c:v>1.08</c:v>
                </c:pt>
                <c:pt idx="4819">
                  <c:v>0.9700000000000002</c:v>
                </c:pt>
                <c:pt idx="4820">
                  <c:v>1.02</c:v>
                </c:pt>
                <c:pt idx="4821">
                  <c:v>0.99</c:v>
                </c:pt>
                <c:pt idx="4822">
                  <c:v>1.05</c:v>
                </c:pt>
                <c:pt idx="4823">
                  <c:v>1.1499999999999968</c:v>
                </c:pt>
                <c:pt idx="4824">
                  <c:v>1.22</c:v>
                </c:pt>
                <c:pt idx="4825">
                  <c:v>1.1200000000000001</c:v>
                </c:pt>
                <c:pt idx="4826">
                  <c:v>1.37</c:v>
                </c:pt>
                <c:pt idx="4827">
                  <c:v>1.01</c:v>
                </c:pt>
                <c:pt idx="4828">
                  <c:v>1.1100000000000001</c:v>
                </c:pt>
                <c:pt idx="4829">
                  <c:v>1.05</c:v>
                </c:pt>
                <c:pt idx="4830">
                  <c:v>1.29</c:v>
                </c:pt>
                <c:pt idx="4831">
                  <c:v>1.07</c:v>
                </c:pt>
                <c:pt idx="4832">
                  <c:v>1.1900000000000028</c:v>
                </c:pt>
                <c:pt idx="4833">
                  <c:v>1.41</c:v>
                </c:pt>
                <c:pt idx="4834">
                  <c:v>1.1000000000000001</c:v>
                </c:pt>
                <c:pt idx="4835">
                  <c:v>1.1900000000000028</c:v>
                </c:pt>
                <c:pt idx="4836">
                  <c:v>1.24</c:v>
                </c:pt>
                <c:pt idx="4837">
                  <c:v>1.22</c:v>
                </c:pt>
                <c:pt idx="4838">
                  <c:v>1</c:v>
                </c:pt>
                <c:pt idx="4839">
                  <c:v>0.92</c:v>
                </c:pt>
                <c:pt idx="4840">
                  <c:v>1.1000000000000001</c:v>
                </c:pt>
                <c:pt idx="4841">
                  <c:v>0.99</c:v>
                </c:pt>
                <c:pt idx="4842">
                  <c:v>1.02</c:v>
                </c:pt>
                <c:pt idx="4843">
                  <c:v>0.98</c:v>
                </c:pt>
                <c:pt idx="4844">
                  <c:v>0.8</c:v>
                </c:pt>
                <c:pt idx="4845">
                  <c:v>0.95000000000000062</c:v>
                </c:pt>
                <c:pt idx="4846">
                  <c:v>0.84000000000000064</c:v>
                </c:pt>
                <c:pt idx="4847">
                  <c:v>0.95000000000000062</c:v>
                </c:pt>
                <c:pt idx="4848">
                  <c:v>1.06</c:v>
                </c:pt>
                <c:pt idx="4849">
                  <c:v>1.01</c:v>
                </c:pt>
                <c:pt idx="4850">
                  <c:v>0.94000000000000061</c:v>
                </c:pt>
                <c:pt idx="4851">
                  <c:v>0.98</c:v>
                </c:pt>
                <c:pt idx="4852">
                  <c:v>0.91</c:v>
                </c:pt>
                <c:pt idx="4853">
                  <c:v>0.93</c:v>
                </c:pt>
                <c:pt idx="4854">
                  <c:v>0.79</c:v>
                </c:pt>
                <c:pt idx="4855">
                  <c:v>0.67000000000000193</c:v>
                </c:pt>
                <c:pt idx="4856">
                  <c:v>0.74000000000000143</c:v>
                </c:pt>
                <c:pt idx="4857">
                  <c:v>0.79</c:v>
                </c:pt>
                <c:pt idx="4858">
                  <c:v>1</c:v>
                </c:pt>
                <c:pt idx="4859">
                  <c:v>0.93</c:v>
                </c:pt>
                <c:pt idx="4860">
                  <c:v>0.98</c:v>
                </c:pt>
                <c:pt idx="4861">
                  <c:v>0.92</c:v>
                </c:pt>
                <c:pt idx="4862">
                  <c:v>1</c:v>
                </c:pt>
                <c:pt idx="4863">
                  <c:v>1.06</c:v>
                </c:pt>
                <c:pt idx="4864">
                  <c:v>1</c:v>
                </c:pt>
                <c:pt idx="4865">
                  <c:v>0.99</c:v>
                </c:pt>
                <c:pt idx="4866">
                  <c:v>1.04</c:v>
                </c:pt>
                <c:pt idx="4867">
                  <c:v>1.03</c:v>
                </c:pt>
                <c:pt idx="4868">
                  <c:v>1.03</c:v>
                </c:pt>
                <c:pt idx="4869">
                  <c:v>0.94000000000000061</c:v>
                </c:pt>
                <c:pt idx="4870">
                  <c:v>1.04</c:v>
                </c:pt>
                <c:pt idx="4871">
                  <c:v>1.04</c:v>
                </c:pt>
                <c:pt idx="4872">
                  <c:v>1.02</c:v>
                </c:pt>
                <c:pt idx="4873">
                  <c:v>1.02</c:v>
                </c:pt>
                <c:pt idx="4874">
                  <c:v>1.1599999999999968</c:v>
                </c:pt>
                <c:pt idx="4875">
                  <c:v>0.96000000000000063</c:v>
                </c:pt>
                <c:pt idx="4876">
                  <c:v>1</c:v>
                </c:pt>
                <c:pt idx="4877">
                  <c:v>0.94000000000000061</c:v>
                </c:pt>
                <c:pt idx="4878">
                  <c:v>1.08</c:v>
                </c:pt>
                <c:pt idx="4879">
                  <c:v>1</c:v>
                </c:pt>
                <c:pt idx="4880">
                  <c:v>1.1000000000000001</c:v>
                </c:pt>
                <c:pt idx="4881">
                  <c:v>1.28</c:v>
                </c:pt>
                <c:pt idx="4882">
                  <c:v>1.03</c:v>
                </c:pt>
                <c:pt idx="4883">
                  <c:v>1.1000000000000001</c:v>
                </c:pt>
                <c:pt idx="4884">
                  <c:v>1.1399999999999968</c:v>
                </c:pt>
                <c:pt idx="4885">
                  <c:v>1.03</c:v>
                </c:pt>
                <c:pt idx="4886">
                  <c:v>0.91</c:v>
                </c:pt>
                <c:pt idx="4887">
                  <c:v>1.1000000000000001</c:v>
                </c:pt>
                <c:pt idx="4888">
                  <c:v>1.04</c:v>
                </c:pt>
                <c:pt idx="4889">
                  <c:v>0.98</c:v>
                </c:pt>
                <c:pt idx="4890">
                  <c:v>1.01</c:v>
                </c:pt>
                <c:pt idx="4891">
                  <c:v>0.9700000000000002</c:v>
                </c:pt>
                <c:pt idx="4892">
                  <c:v>0.96000000000000063</c:v>
                </c:pt>
                <c:pt idx="4893">
                  <c:v>1.06</c:v>
                </c:pt>
                <c:pt idx="4894">
                  <c:v>1.07</c:v>
                </c:pt>
                <c:pt idx="4895">
                  <c:v>0.98</c:v>
                </c:pt>
                <c:pt idx="4896">
                  <c:v>1.03</c:v>
                </c:pt>
                <c:pt idx="4897">
                  <c:v>0.95000000000000062</c:v>
                </c:pt>
                <c:pt idx="4898">
                  <c:v>1</c:v>
                </c:pt>
                <c:pt idx="4899">
                  <c:v>1.02</c:v>
                </c:pt>
                <c:pt idx="4900">
                  <c:v>1.05</c:v>
                </c:pt>
                <c:pt idx="4901">
                  <c:v>1.03</c:v>
                </c:pt>
                <c:pt idx="4902">
                  <c:v>1</c:v>
                </c:pt>
                <c:pt idx="4903">
                  <c:v>0.9700000000000002</c:v>
                </c:pt>
                <c:pt idx="4904">
                  <c:v>1.1200000000000001</c:v>
                </c:pt>
                <c:pt idx="4905">
                  <c:v>1.1000000000000001</c:v>
                </c:pt>
                <c:pt idx="4906">
                  <c:v>1.24</c:v>
                </c:pt>
                <c:pt idx="4907">
                  <c:v>1.05</c:v>
                </c:pt>
                <c:pt idx="4908">
                  <c:v>1.1200000000000001</c:v>
                </c:pt>
                <c:pt idx="4909">
                  <c:v>1.23</c:v>
                </c:pt>
                <c:pt idx="4910">
                  <c:v>1.1100000000000001</c:v>
                </c:pt>
                <c:pt idx="4911">
                  <c:v>1.2</c:v>
                </c:pt>
                <c:pt idx="4912">
                  <c:v>1.22</c:v>
                </c:pt>
                <c:pt idx="4913">
                  <c:v>1.24</c:v>
                </c:pt>
                <c:pt idx="4914">
                  <c:v>1.27</c:v>
                </c:pt>
                <c:pt idx="4915">
                  <c:v>1.31</c:v>
                </c:pt>
                <c:pt idx="4916">
                  <c:v>1.25</c:v>
                </c:pt>
                <c:pt idx="4917">
                  <c:v>1.29</c:v>
                </c:pt>
                <c:pt idx="4918">
                  <c:v>1.22</c:v>
                </c:pt>
                <c:pt idx="4919">
                  <c:v>1.27</c:v>
                </c:pt>
                <c:pt idx="4920">
                  <c:v>1.3</c:v>
                </c:pt>
                <c:pt idx="4921">
                  <c:v>1.23</c:v>
                </c:pt>
                <c:pt idx="4922">
                  <c:v>1.1700000000000021</c:v>
                </c:pt>
                <c:pt idx="4923">
                  <c:v>1.34</c:v>
                </c:pt>
                <c:pt idx="4924">
                  <c:v>1.1499999999999968</c:v>
                </c:pt>
                <c:pt idx="4925">
                  <c:v>1.1399999999999968</c:v>
                </c:pt>
                <c:pt idx="4926">
                  <c:v>1.2</c:v>
                </c:pt>
                <c:pt idx="4927">
                  <c:v>1.2</c:v>
                </c:pt>
                <c:pt idx="4928">
                  <c:v>1.32</c:v>
                </c:pt>
                <c:pt idx="4929">
                  <c:v>1.31</c:v>
                </c:pt>
                <c:pt idx="4930">
                  <c:v>1.28</c:v>
                </c:pt>
                <c:pt idx="4931">
                  <c:v>1.34</c:v>
                </c:pt>
                <c:pt idx="4932">
                  <c:v>1.28</c:v>
                </c:pt>
                <c:pt idx="4933">
                  <c:v>1.3800000000000001</c:v>
                </c:pt>
                <c:pt idx="4934">
                  <c:v>1.28</c:v>
                </c:pt>
                <c:pt idx="4935">
                  <c:v>1.27</c:v>
                </c:pt>
                <c:pt idx="4936">
                  <c:v>1.2</c:v>
                </c:pt>
                <c:pt idx="4937">
                  <c:v>1.25</c:v>
                </c:pt>
                <c:pt idx="4938">
                  <c:v>1.27</c:v>
                </c:pt>
                <c:pt idx="4939">
                  <c:v>1.35</c:v>
                </c:pt>
                <c:pt idx="4940">
                  <c:v>1.36</c:v>
                </c:pt>
                <c:pt idx="4941">
                  <c:v>1.31</c:v>
                </c:pt>
                <c:pt idx="4942">
                  <c:v>1.37</c:v>
                </c:pt>
                <c:pt idx="4943">
                  <c:v>1.34</c:v>
                </c:pt>
                <c:pt idx="4944">
                  <c:v>1.1800000000000028</c:v>
                </c:pt>
                <c:pt idx="4945">
                  <c:v>1.5</c:v>
                </c:pt>
                <c:pt idx="4946">
                  <c:v>1.1800000000000028</c:v>
                </c:pt>
                <c:pt idx="4947">
                  <c:v>1.3800000000000001</c:v>
                </c:pt>
                <c:pt idx="4948">
                  <c:v>1.37</c:v>
                </c:pt>
                <c:pt idx="4949">
                  <c:v>1.35</c:v>
                </c:pt>
                <c:pt idx="4950">
                  <c:v>1.6500000000000001</c:v>
                </c:pt>
                <c:pt idx="4951">
                  <c:v>1.55</c:v>
                </c:pt>
                <c:pt idx="4952">
                  <c:v>1.53</c:v>
                </c:pt>
                <c:pt idx="4953">
                  <c:v>1.33</c:v>
                </c:pt>
                <c:pt idx="4954">
                  <c:v>1.52</c:v>
                </c:pt>
                <c:pt idx="4955">
                  <c:v>1.46</c:v>
                </c:pt>
                <c:pt idx="4956">
                  <c:v>1.34</c:v>
                </c:pt>
                <c:pt idx="4957">
                  <c:v>1.5</c:v>
                </c:pt>
                <c:pt idx="4958">
                  <c:v>1.54</c:v>
                </c:pt>
                <c:pt idx="4959">
                  <c:v>1.53</c:v>
                </c:pt>
                <c:pt idx="4960">
                  <c:v>1.7800000000000029</c:v>
                </c:pt>
                <c:pt idx="4961">
                  <c:v>1.7600000000000027</c:v>
                </c:pt>
                <c:pt idx="4962">
                  <c:v>1.58</c:v>
                </c:pt>
                <c:pt idx="4963">
                  <c:v>1.51</c:v>
                </c:pt>
                <c:pt idx="4964">
                  <c:v>1.59</c:v>
                </c:pt>
                <c:pt idx="4965">
                  <c:v>1.6800000000000028</c:v>
                </c:pt>
                <c:pt idx="4966">
                  <c:v>1.48</c:v>
                </c:pt>
                <c:pt idx="4967">
                  <c:v>1.42</c:v>
                </c:pt>
                <c:pt idx="4968">
                  <c:v>1.6</c:v>
                </c:pt>
                <c:pt idx="4969">
                  <c:v>1.54</c:v>
                </c:pt>
                <c:pt idx="4970">
                  <c:v>1.9900000000000004</c:v>
                </c:pt>
                <c:pt idx="4971">
                  <c:v>1.7200000000000024</c:v>
                </c:pt>
                <c:pt idx="4972">
                  <c:v>2.2400000000000002</c:v>
                </c:pt>
                <c:pt idx="4973">
                  <c:v>1.84</c:v>
                </c:pt>
                <c:pt idx="4974">
                  <c:v>1.57</c:v>
                </c:pt>
                <c:pt idx="4975">
                  <c:v>1.6300000000000001</c:v>
                </c:pt>
                <c:pt idx="4976">
                  <c:v>1.6500000000000001</c:v>
                </c:pt>
                <c:pt idx="4977">
                  <c:v>1.55</c:v>
                </c:pt>
                <c:pt idx="4978">
                  <c:v>1.6300000000000001</c:v>
                </c:pt>
                <c:pt idx="4979">
                  <c:v>1.56</c:v>
                </c:pt>
                <c:pt idx="4980">
                  <c:v>1.56</c:v>
                </c:pt>
                <c:pt idx="4981">
                  <c:v>1.49</c:v>
                </c:pt>
                <c:pt idx="4982">
                  <c:v>1.4</c:v>
                </c:pt>
                <c:pt idx="4983">
                  <c:v>1.47</c:v>
                </c:pt>
                <c:pt idx="4984">
                  <c:v>1.37</c:v>
                </c:pt>
                <c:pt idx="4985">
                  <c:v>1.52</c:v>
                </c:pt>
                <c:pt idx="4986">
                  <c:v>1.48</c:v>
                </c:pt>
                <c:pt idx="4987">
                  <c:v>1.43</c:v>
                </c:pt>
                <c:pt idx="4988">
                  <c:v>1.4</c:v>
                </c:pt>
                <c:pt idx="4989">
                  <c:v>1.24</c:v>
                </c:pt>
                <c:pt idx="4990">
                  <c:v>1.4</c:v>
                </c:pt>
                <c:pt idx="4991">
                  <c:v>1.4</c:v>
                </c:pt>
                <c:pt idx="4992">
                  <c:v>1.41</c:v>
                </c:pt>
                <c:pt idx="4993">
                  <c:v>1.4</c:v>
                </c:pt>
                <c:pt idx="4994">
                  <c:v>1.25</c:v>
                </c:pt>
                <c:pt idx="4995">
                  <c:v>1.27</c:v>
                </c:pt>
                <c:pt idx="4996">
                  <c:v>1.25</c:v>
                </c:pt>
                <c:pt idx="4997">
                  <c:v>1.54</c:v>
                </c:pt>
                <c:pt idx="4998">
                  <c:v>1.35</c:v>
                </c:pt>
                <c:pt idx="4999">
                  <c:v>1.55</c:v>
                </c:pt>
                <c:pt idx="5000">
                  <c:v>1.45</c:v>
                </c:pt>
                <c:pt idx="5001">
                  <c:v>1.5</c:v>
                </c:pt>
                <c:pt idx="5002">
                  <c:v>1.6</c:v>
                </c:pt>
                <c:pt idx="5003">
                  <c:v>1.62</c:v>
                </c:pt>
                <c:pt idx="5004">
                  <c:v>1.59</c:v>
                </c:pt>
                <c:pt idx="5005">
                  <c:v>1.56</c:v>
                </c:pt>
                <c:pt idx="5006">
                  <c:v>1.7200000000000024</c:v>
                </c:pt>
                <c:pt idx="5007">
                  <c:v>1.6700000000000021</c:v>
                </c:pt>
                <c:pt idx="5008">
                  <c:v>1.7300000000000026</c:v>
                </c:pt>
                <c:pt idx="5009">
                  <c:v>1.6700000000000021</c:v>
                </c:pt>
                <c:pt idx="5010">
                  <c:v>1.55</c:v>
                </c:pt>
                <c:pt idx="5011">
                  <c:v>1.52</c:v>
                </c:pt>
                <c:pt idx="5012">
                  <c:v>1.6500000000000001</c:v>
                </c:pt>
                <c:pt idx="5013">
                  <c:v>1.6900000000000028</c:v>
                </c:pt>
                <c:pt idx="5014">
                  <c:v>1.6</c:v>
                </c:pt>
                <c:pt idx="5015">
                  <c:v>1.58</c:v>
                </c:pt>
                <c:pt idx="5016">
                  <c:v>1.6700000000000021</c:v>
                </c:pt>
                <c:pt idx="5017">
                  <c:v>1.7200000000000024</c:v>
                </c:pt>
                <c:pt idx="5018">
                  <c:v>1.55</c:v>
                </c:pt>
                <c:pt idx="5019">
                  <c:v>1.56</c:v>
                </c:pt>
                <c:pt idx="5020">
                  <c:v>1.62</c:v>
                </c:pt>
                <c:pt idx="5021">
                  <c:v>1.62</c:v>
                </c:pt>
                <c:pt idx="5022">
                  <c:v>1.7200000000000024</c:v>
                </c:pt>
                <c:pt idx="5023">
                  <c:v>1.59</c:v>
                </c:pt>
                <c:pt idx="5024">
                  <c:v>1.6300000000000001</c:v>
                </c:pt>
                <c:pt idx="5025">
                  <c:v>1.61</c:v>
                </c:pt>
                <c:pt idx="5026">
                  <c:v>1.7300000000000026</c:v>
                </c:pt>
                <c:pt idx="5027">
                  <c:v>1.84</c:v>
                </c:pt>
                <c:pt idx="5028">
                  <c:v>1.7800000000000029</c:v>
                </c:pt>
                <c:pt idx="5029">
                  <c:v>1.7700000000000029</c:v>
                </c:pt>
                <c:pt idx="5030">
                  <c:v>1.52</c:v>
                </c:pt>
                <c:pt idx="5031">
                  <c:v>1.54</c:v>
                </c:pt>
                <c:pt idx="5032">
                  <c:v>1.6400000000000001</c:v>
                </c:pt>
                <c:pt idx="5033">
                  <c:v>1.51</c:v>
                </c:pt>
                <c:pt idx="5034">
                  <c:v>1.6900000000000028</c:v>
                </c:pt>
                <c:pt idx="5035">
                  <c:v>1.26</c:v>
                </c:pt>
                <c:pt idx="5036">
                  <c:v>1.26</c:v>
                </c:pt>
                <c:pt idx="5037">
                  <c:v>1.45</c:v>
                </c:pt>
                <c:pt idx="5038">
                  <c:v>1.4</c:v>
                </c:pt>
                <c:pt idx="5039">
                  <c:v>1.31</c:v>
                </c:pt>
                <c:pt idx="5040">
                  <c:v>1.24</c:v>
                </c:pt>
                <c:pt idx="5041">
                  <c:v>1.34</c:v>
                </c:pt>
                <c:pt idx="5042">
                  <c:v>1.3</c:v>
                </c:pt>
                <c:pt idx="5043">
                  <c:v>1.1100000000000001</c:v>
                </c:pt>
                <c:pt idx="5044">
                  <c:v>1.3</c:v>
                </c:pt>
                <c:pt idx="5045">
                  <c:v>1.23</c:v>
                </c:pt>
                <c:pt idx="5046">
                  <c:v>1.35</c:v>
                </c:pt>
                <c:pt idx="5047">
                  <c:v>1.1399999999999968</c:v>
                </c:pt>
                <c:pt idx="5048">
                  <c:v>1.0900000000000001</c:v>
                </c:pt>
                <c:pt idx="5049">
                  <c:v>1.25</c:v>
                </c:pt>
                <c:pt idx="5050">
                  <c:v>1.22</c:v>
                </c:pt>
                <c:pt idx="5051">
                  <c:v>1.3</c:v>
                </c:pt>
                <c:pt idx="5052">
                  <c:v>1.44</c:v>
                </c:pt>
                <c:pt idx="5053">
                  <c:v>1.52</c:v>
                </c:pt>
                <c:pt idx="5054">
                  <c:v>1.58</c:v>
                </c:pt>
                <c:pt idx="5055">
                  <c:v>1.6300000000000001</c:v>
                </c:pt>
                <c:pt idx="5056">
                  <c:v>1.62</c:v>
                </c:pt>
                <c:pt idx="5057">
                  <c:v>1.58</c:v>
                </c:pt>
                <c:pt idx="5058">
                  <c:v>1.6900000000000028</c:v>
                </c:pt>
                <c:pt idx="5059">
                  <c:v>1.6600000000000001</c:v>
                </c:pt>
                <c:pt idx="5060">
                  <c:v>1.61</c:v>
                </c:pt>
                <c:pt idx="5061">
                  <c:v>1.61</c:v>
                </c:pt>
                <c:pt idx="5062">
                  <c:v>1.6800000000000028</c:v>
                </c:pt>
                <c:pt idx="5063">
                  <c:v>1.56</c:v>
                </c:pt>
                <c:pt idx="5064">
                  <c:v>1.6600000000000001</c:v>
                </c:pt>
                <c:pt idx="5065">
                  <c:v>1.7200000000000024</c:v>
                </c:pt>
                <c:pt idx="5066">
                  <c:v>1.51</c:v>
                </c:pt>
                <c:pt idx="5067">
                  <c:v>1.6</c:v>
                </c:pt>
                <c:pt idx="5068">
                  <c:v>1.6800000000000028</c:v>
                </c:pt>
                <c:pt idx="5069">
                  <c:v>1.7000000000000024</c:v>
                </c:pt>
                <c:pt idx="5070">
                  <c:v>1.9900000000000004</c:v>
                </c:pt>
                <c:pt idx="5071">
                  <c:v>1.54</c:v>
                </c:pt>
                <c:pt idx="5072">
                  <c:v>1.62</c:v>
                </c:pt>
                <c:pt idx="5073">
                  <c:v>1.6700000000000021</c:v>
                </c:pt>
                <c:pt idx="5074">
                  <c:v>1.7700000000000029</c:v>
                </c:pt>
                <c:pt idx="5075">
                  <c:v>1.7200000000000024</c:v>
                </c:pt>
                <c:pt idx="5076">
                  <c:v>1.9800000000000004</c:v>
                </c:pt>
                <c:pt idx="5077">
                  <c:v>1.85</c:v>
                </c:pt>
                <c:pt idx="5078">
                  <c:v>1.7700000000000029</c:v>
                </c:pt>
                <c:pt idx="5079">
                  <c:v>1.83</c:v>
                </c:pt>
                <c:pt idx="5080">
                  <c:v>1.51</c:v>
                </c:pt>
                <c:pt idx="5081">
                  <c:v>1.55</c:v>
                </c:pt>
                <c:pt idx="5082">
                  <c:v>1.46</c:v>
                </c:pt>
                <c:pt idx="5083">
                  <c:v>1.6900000000000028</c:v>
                </c:pt>
                <c:pt idx="5084">
                  <c:v>1.54</c:v>
                </c:pt>
                <c:pt idx="5085">
                  <c:v>1.49</c:v>
                </c:pt>
                <c:pt idx="5086">
                  <c:v>1.51</c:v>
                </c:pt>
                <c:pt idx="5087">
                  <c:v>1.48</c:v>
                </c:pt>
                <c:pt idx="5088">
                  <c:v>1.6</c:v>
                </c:pt>
                <c:pt idx="5089">
                  <c:v>1.6</c:v>
                </c:pt>
                <c:pt idx="5090">
                  <c:v>1.61</c:v>
                </c:pt>
                <c:pt idx="5091">
                  <c:v>1.58</c:v>
                </c:pt>
                <c:pt idx="5092">
                  <c:v>1.6900000000000028</c:v>
                </c:pt>
                <c:pt idx="5093">
                  <c:v>1.57</c:v>
                </c:pt>
                <c:pt idx="5094">
                  <c:v>1.55</c:v>
                </c:pt>
                <c:pt idx="5095">
                  <c:v>1.61</c:v>
                </c:pt>
                <c:pt idx="5096">
                  <c:v>1.6600000000000001</c:v>
                </c:pt>
                <c:pt idx="5097">
                  <c:v>1.62</c:v>
                </c:pt>
                <c:pt idx="5098">
                  <c:v>1.5</c:v>
                </c:pt>
                <c:pt idx="5099">
                  <c:v>1.61</c:v>
                </c:pt>
                <c:pt idx="5100">
                  <c:v>1.6500000000000001</c:v>
                </c:pt>
                <c:pt idx="5101">
                  <c:v>1.6800000000000028</c:v>
                </c:pt>
                <c:pt idx="5102">
                  <c:v>1.7300000000000026</c:v>
                </c:pt>
                <c:pt idx="5103">
                  <c:v>1.6400000000000001</c:v>
                </c:pt>
                <c:pt idx="5104">
                  <c:v>1.7500000000000027</c:v>
                </c:pt>
                <c:pt idx="5105">
                  <c:v>1.52</c:v>
                </c:pt>
                <c:pt idx="5106">
                  <c:v>1.6900000000000028</c:v>
                </c:pt>
                <c:pt idx="5107">
                  <c:v>1.6800000000000028</c:v>
                </c:pt>
                <c:pt idx="5108">
                  <c:v>1.62</c:v>
                </c:pt>
                <c:pt idx="5109">
                  <c:v>1.6600000000000001</c:v>
                </c:pt>
                <c:pt idx="5110">
                  <c:v>1.6700000000000021</c:v>
                </c:pt>
                <c:pt idx="5111">
                  <c:v>1.6500000000000001</c:v>
                </c:pt>
                <c:pt idx="5112">
                  <c:v>1.62</c:v>
                </c:pt>
                <c:pt idx="5113">
                  <c:v>1.6400000000000001</c:v>
                </c:pt>
                <c:pt idx="5114">
                  <c:v>1.7400000000000027</c:v>
                </c:pt>
                <c:pt idx="5115">
                  <c:v>1.6500000000000001</c:v>
                </c:pt>
                <c:pt idx="5116">
                  <c:v>1.6900000000000028</c:v>
                </c:pt>
                <c:pt idx="5117">
                  <c:v>1.7300000000000026</c:v>
                </c:pt>
                <c:pt idx="5118">
                  <c:v>1.6900000000000028</c:v>
                </c:pt>
                <c:pt idx="5119">
                  <c:v>1.6900000000000028</c:v>
                </c:pt>
                <c:pt idx="5120">
                  <c:v>1.6500000000000001</c:v>
                </c:pt>
                <c:pt idx="5121">
                  <c:v>1.7000000000000024</c:v>
                </c:pt>
                <c:pt idx="5122">
                  <c:v>1.81</c:v>
                </c:pt>
                <c:pt idx="5123">
                  <c:v>1.8900000000000001</c:v>
                </c:pt>
                <c:pt idx="5124">
                  <c:v>1.91</c:v>
                </c:pt>
                <c:pt idx="5125">
                  <c:v>1.9600000000000004</c:v>
                </c:pt>
                <c:pt idx="5126">
                  <c:v>1.85</c:v>
                </c:pt>
                <c:pt idx="5127">
                  <c:v>1.7400000000000027</c:v>
                </c:pt>
                <c:pt idx="5128">
                  <c:v>1.7800000000000029</c:v>
                </c:pt>
                <c:pt idx="5129">
                  <c:v>1.6900000000000028</c:v>
                </c:pt>
                <c:pt idx="5130">
                  <c:v>2.2599999999999998</c:v>
                </c:pt>
                <c:pt idx="5131">
                  <c:v>1.7300000000000026</c:v>
                </c:pt>
                <c:pt idx="5132">
                  <c:v>1.8</c:v>
                </c:pt>
                <c:pt idx="5133">
                  <c:v>1.9</c:v>
                </c:pt>
                <c:pt idx="5134">
                  <c:v>1.7100000000000024</c:v>
                </c:pt>
                <c:pt idx="5135">
                  <c:v>1.9900000000000004</c:v>
                </c:pt>
                <c:pt idx="5136">
                  <c:v>1.87</c:v>
                </c:pt>
                <c:pt idx="5137">
                  <c:v>1.7500000000000027</c:v>
                </c:pt>
                <c:pt idx="5138">
                  <c:v>1.7000000000000024</c:v>
                </c:pt>
                <c:pt idx="5139">
                  <c:v>1.7500000000000027</c:v>
                </c:pt>
                <c:pt idx="5140">
                  <c:v>1.7700000000000029</c:v>
                </c:pt>
                <c:pt idx="5141">
                  <c:v>1.85</c:v>
                </c:pt>
                <c:pt idx="5142">
                  <c:v>1.85</c:v>
                </c:pt>
                <c:pt idx="5143">
                  <c:v>1.82</c:v>
                </c:pt>
                <c:pt idx="5144">
                  <c:v>1.84</c:v>
                </c:pt>
                <c:pt idx="5145">
                  <c:v>1.82</c:v>
                </c:pt>
                <c:pt idx="5146">
                  <c:v>1.8</c:v>
                </c:pt>
                <c:pt idx="5147">
                  <c:v>1.7600000000000027</c:v>
                </c:pt>
                <c:pt idx="5148">
                  <c:v>1.6800000000000028</c:v>
                </c:pt>
                <c:pt idx="5149">
                  <c:v>2.13</c:v>
                </c:pt>
                <c:pt idx="5150">
                  <c:v>1.7800000000000029</c:v>
                </c:pt>
                <c:pt idx="5151">
                  <c:v>1.7300000000000026</c:v>
                </c:pt>
                <c:pt idx="5152">
                  <c:v>1.6800000000000028</c:v>
                </c:pt>
                <c:pt idx="5153">
                  <c:v>1.6</c:v>
                </c:pt>
                <c:pt idx="5154">
                  <c:v>1.82</c:v>
                </c:pt>
                <c:pt idx="5155">
                  <c:v>1.7600000000000027</c:v>
                </c:pt>
                <c:pt idx="5156">
                  <c:v>1.7500000000000027</c:v>
                </c:pt>
                <c:pt idx="5157">
                  <c:v>1.6300000000000001</c:v>
                </c:pt>
                <c:pt idx="5158">
                  <c:v>1.9600000000000004</c:v>
                </c:pt>
                <c:pt idx="5159">
                  <c:v>1.87</c:v>
                </c:pt>
                <c:pt idx="5160">
                  <c:v>1.9600000000000004</c:v>
                </c:pt>
                <c:pt idx="5161">
                  <c:v>1.7700000000000029</c:v>
                </c:pt>
                <c:pt idx="5162">
                  <c:v>1.8800000000000001</c:v>
                </c:pt>
                <c:pt idx="5163">
                  <c:v>1.7100000000000024</c:v>
                </c:pt>
                <c:pt idx="5164">
                  <c:v>1.7000000000000024</c:v>
                </c:pt>
                <c:pt idx="5165">
                  <c:v>1.6700000000000021</c:v>
                </c:pt>
                <c:pt idx="5166">
                  <c:v>1.6700000000000021</c:v>
                </c:pt>
                <c:pt idx="5167">
                  <c:v>1.84</c:v>
                </c:pt>
                <c:pt idx="5168">
                  <c:v>1.8</c:v>
                </c:pt>
                <c:pt idx="5169">
                  <c:v>1.7800000000000029</c:v>
                </c:pt>
                <c:pt idx="5170">
                  <c:v>1.82</c:v>
                </c:pt>
                <c:pt idx="5171">
                  <c:v>1.7800000000000029</c:v>
                </c:pt>
                <c:pt idx="5172">
                  <c:v>2.0299999999999998</c:v>
                </c:pt>
                <c:pt idx="5173">
                  <c:v>1.9200000000000004</c:v>
                </c:pt>
                <c:pt idx="5174">
                  <c:v>1.9</c:v>
                </c:pt>
                <c:pt idx="5175">
                  <c:v>1.7900000000000029</c:v>
                </c:pt>
                <c:pt idx="5176">
                  <c:v>1.9400000000000004</c:v>
                </c:pt>
                <c:pt idx="5177">
                  <c:v>1.87</c:v>
                </c:pt>
                <c:pt idx="5178">
                  <c:v>1.7600000000000027</c:v>
                </c:pt>
                <c:pt idx="5179">
                  <c:v>1.7900000000000029</c:v>
                </c:pt>
                <c:pt idx="5180">
                  <c:v>1.7600000000000027</c:v>
                </c:pt>
                <c:pt idx="5181">
                  <c:v>1.6800000000000028</c:v>
                </c:pt>
                <c:pt idx="5182">
                  <c:v>1.7500000000000027</c:v>
                </c:pt>
                <c:pt idx="5183">
                  <c:v>1.7000000000000024</c:v>
                </c:pt>
                <c:pt idx="5184">
                  <c:v>1.36</c:v>
                </c:pt>
                <c:pt idx="5185">
                  <c:v>1.42</c:v>
                </c:pt>
                <c:pt idx="5186">
                  <c:v>1.46</c:v>
                </c:pt>
                <c:pt idx="5187">
                  <c:v>1.43</c:v>
                </c:pt>
                <c:pt idx="5188">
                  <c:v>1.7900000000000029</c:v>
                </c:pt>
                <c:pt idx="5189">
                  <c:v>1.6</c:v>
                </c:pt>
                <c:pt idx="5190">
                  <c:v>1.7800000000000029</c:v>
                </c:pt>
                <c:pt idx="5191">
                  <c:v>1.9800000000000004</c:v>
                </c:pt>
                <c:pt idx="5192">
                  <c:v>2.0699999999999998</c:v>
                </c:pt>
                <c:pt idx="5193">
                  <c:v>1.82</c:v>
                </c:pt>
                <c:pt idx="5194">
                  <c:v>1.7700000000000029</c:v>
                </c:pt>
                <c:pt idx="5195">
                  <c:v>1.9</c:v>
                </c:pt>
                <c:pt idx="5196">
                  <c:v>1.7100000000000024</c:v>
                </c:pt>
                <c:pt idx="5197">
                  <c:v>1.83</c:v>
                </c:pt>
                <c:pt idx="5198">
                  <c:v>2.04</c:v>
                </c:pt>
                <c:pt idx="5199">
                  <c:v>1.9400000000000004</c:v>
                </c:pt>
                <c:pt idx="5200">
                  <c:v>1.9600000000000004</c:v>
                </c:pt>
                <c:pt idx="5201">
                  <c:v>1.9200000000000004</c:v>
                </c:pt>
                <c:pt idx="5202">
                  <c:v>1.7900000000000029</c:v>
                </c:pt>
                <c:pt idx="5203">
                  <c:v>1.8900000000000001</c:v>
                </c:pt>
                <c:pt idx="5204">
                  <c:v>1.9400000000000004</c:v>
                </c:pt>
                <c:pt idx="5205">
                  <c:v>1.9600000000000004</c:v>
                </c:pt>
                <c:pt idx="5206">
                  <c:v>2.08</c:v>
                </c:pt>
                <c:pt idx="5207">
                  <c:v>1.87</c:v>
                </c:pt>
                <c:pt idx="5208">
                  <c:v>1.9900000000000004</c:v>
                </c:pt>
                <c:pt idx="5209">
                  <c:v>1.8800000000000001</c:v>
                </c:pt>
                <c:pt idx="5210">
                  <c:v>1.91</c:v>
                </c:pt>
                <c:pt idx="5211">
                  <c:v>1.9700000000000004</c:v>
                </c:pt>
                <c:pt idx="5212">
                  <c:v>1.84</c:v>
                </c:pt>
                <c:pt idx="5213">
                  <c:v>1.87</c:v>
                </c:pt>
                <c:pt idx="5214">
                  <c:v>1.91</c:v>
                </c:pt>
                <c:pt idx="5215">
                  <c:v>2</c:v>
                </c:pt>
                <c:pt idx="5216">
                  <c:v>1.9400000000000004</c:v>
                </c:pt>
                <c:pt idx="5217">
                  <c:v>1.8900000000000001</c:v>
                </c:pt>
                <c:pt idx="5218">
                  <c:v>1.9600000000000004</c:v>
                </c:pt>
                <c:pt idx="5219">
                  <c:v>1.9300000000000004</c:v>
                </c:pt>
                <c:pt idx="5220">
                  <c:v>2.06</c:v>
                </c:pt>
                <c:pt idx="5221">
                  <c:v>2</c:v>
                </c:pt>
                <c:pt idx="5222">
                  <c:v>2.11</c:v>
                </c:pt>
                <c:pt idx="5223">
                  <c:v>1.8900000000000001</c:v>
                </c:pt>
                <c:pt idx="5224">
                  <c:v>2.1800000000000002</c:v>
                </c:pt>
                <c:pt idx="5225">
                  <c:v>1.7900000000000029</c:v>
                </c:pt>
                <c:pt idx="5226">
                  <c:v>2</c:v>
                </c:pt>
                <c:pt idx="5227">
                  <c:v>2.0099999999999998</c:v>
                </c:pt>
                <c:pt idx="5228">
                  <c:v>1.7300000000000026</c:v>
                </c:pt>
                <c:pt idx="5229">
                  <c:v>1.9400000000000004</c:v>
                </c:pt>
                <c:pt idx="5230">
                  <c:v>1.9900000000000004</c:v>
                </c:pt>
                <c:pt idx="5231">
                  <c:v>1.6900000000000028</c:v>
                </c:pt>
                <c:pt idx="5232">
                  <c:v>1.91</c:v>
                </c:pt>
                <c:pt idx="5233">
                  <c:v>1.8900000000000001</c:v>
                </c:pt>
                <c:pt idx="5234">
                  <c:v>2.04</c:v>
                </c:pt>
                <c:pt idx="5235">
                  <c:v>2.15</c:v>
                </c:pt>
                <c:pt idx="5236">
                  <c:v>1.7500000000000027</c:v>
                </c:pt>
                <c:pt idx="5237">
                  <c:v>1.7900000000000029</c:v>
                </c:pt>
                <c:pt idx="5238">
                  <c:v>1.91</c:v>
                </c:pt>
                <c:pt idx="5239">
                  <c:v>2</c:v>
                </c:pt>
                <c:pt idx="5240">
                  <c:v>1.9</c:v>
                </c:pt>
                <c:pt idx="5241">
                  <c:v>1.9800000000000004</c:v>
                </c:pt>
                <c:pt idx="5242">
                  <c:v>1.81</c:v>
                </c:pt>
                <c:pt idx="5243">
                  <c:v>2.06</c:v>
                </c:pt>
                <c:pt idx="5244">
                  <c:v>1.85</c:v>
                </c:pt>
                <c:pt idx="5245">
                  <c:v>2.08</c:v>
                </c:pt>
                <c:pt idx="5246">
                  <c:v>2.12</c:v>
                </c:pt>
                <c:pt idx="5247">
                  <c:v>2.2799999999999998</c:v>
                </c:pt>
                <c:pt idx="5248">
                  <c:v>2.12</c:v>
                </c:pt>
                <c:pt idx="5249">
                  <c:v>1.82</c:v>
                </c:pt>
                <c:pt idx="5250">
                  <c:v>1.8800000000000001</c:v>
                </c:pt>
                <c:pt idx="5251">
                  <c:v>1.83</c:v>
                </c:pt>
                <c:pt idx="5252">
                  <c:v>1.7600000000000027</c:v>
                </c:pt>
                <c:pt idx="5253">
                  <c:v>1.7400000000000027</c:v>
                </c:pt>
                <c:pt idx="5254">
                  <c:v>2.15</c:v>
                </c:pt>
                <c:pt idx="5255">
                  <c:v>2.17</c:v>
                </c:pt>
                <c:pt idx="5256">
                  <c:v>2.14</c:v>
                </c:pt>
                <c:pt idx="5257">
                  <c:v>2.0099999999999998</c:v>
                </c:pt>
                <c:pt idx="5258">
                  <c:v>1.9500000000000004</c:v>
                </c:pt>
                <c:pt idx="5259">
                  <c:v>1.9300000000000004</c:v>
                </c:pt>
                <c:pt idx="5260">
                  <c:v>1.9200000000000004</c:v>
                </c:pt>
                <c:pt idx="5261">
                  <c:v>2.04</c:v>
                </c:pt>
                <c:pt idx="5262">
                  <c:v>1.9200000000000004</c:v>
                </c:pt>
                <c:pt idx="5263">
                  <c:v>2.1</c:v>
                </c:pt>
                <c:pt idx="5264">
                  <c:v>2.0499999999999998</c:v>
                </c:pt>
                <c:pt idx="5265">
                  <c:v>2.08</c:v>
                </c:pt>
                <c:pt idx="5266">
                  <c:v>1.9600000000000004</c:v>
                </c:pt>
                <c:pt idx="5267">
                  <c:v>1.9900000000000004</c:v>
                </c:pt>
                <c:pt idx="5268">
                  <c:v>2.0499999999999998</c:v>
                </c:pt>
                <c:pt idx="5269">
                  <c:v>1.9800000000000004</c:v>
                </c:pt>
                <c:pt idx="5270">
                  <c:v>1.9500000000000004</c:v>
                </c:pt>
                <c:pt idx="5271">
                  <c:v>1.9300000000000004</c:v>
                </c:pt>
                <c:pt idx="5272">
                  <c:v>2.04</c:v>
                </c:pt>
                <c:pt idx="5273">
                  <c:v>1.9</c:v>
                </c:pt>
                <c:pt idx="5274">
                  <c:v>1.82</c:v>
                </c:pt>
                <c:pt idx="5275">
                  <c:v>1.9600000000000004</c:v>
                </c:pt>
                <c:pt idx="5276">
                  <c:v>1.87</c:v>
                </c:pt>
                <c:pt idx="5277">
                  <c:v>1.86</c:v>
                </c:pt>
                <c:pt idx="5278">
                  <c:v>1.6900000000000028</c:v>
                </c:pt>
                <c:pt idx="5279">
                  <c:v>1.86</c:v>
                </c:pt>
                <c:pt idx="5280">
                  <c:v>1.62</c:v>
                </c:pt>
                <c:pt idx="5281">
                  <c:v>1.7300000000000026</c:v>
                </c:pt>
                <c:pt idx="5282">
                  <c:v>1.7300000000000026</c:v>
                </c:pt>
                <c:pt idx="5283">
                  <c:v>1.6900000000000028</c:v>
                </c:pt>
                <c:pt idx="5284">
                  <c:v>1.7000000000000024</c:v>
                </c:pt>
                <c:pt idx="5285">
                  <c:v>1.84</c:v>
                </c:pt>
                <c:pt idx="5286">
                  <c:v>1.87</c:v>
                </c:pt>
                <c:pt idx="5287">
                  <c:v>2.02</c:v>
                </c:pt>
                <c:pt idx="5288">
                  <c:v>1.9400000000000004</c:v>
                </c:pt>
                <c:pt idx="5289">
                  <c:v>1.9500000000000004</c:v>
                </c:pt>
                <c:pt idx="5290">
                  <c:v>2.36</c:v>
                </c:pt>
                <c:pt idx="5291">
                  <c:v>2.02</c:v>
                </c:pt>
                <c:pt idx="5292">
                  <c:v>2.17</c:v>
                </c:pt>
                <c:pt idx="5293">
                  <c:v>2.25</c:v>
                </c:pt>
                <c:pt idx="5294">
                  <c:v>2.1800000000000002</c:v>
                </c:pt>
                <c:pt idx="5295">
                  <c:v>1.9700000000000004</c:v>
                </c:pt>
                <c:pt idx="5296">
                  <c:v>2.2799999999999998</c:v>
                </c:pt>
                <c:pt idx="5297">
                  <c:v>2.2999999999999998</c:v>
                </c:pt>
                <c:pt idx="5298">
                  <c:v>2.2599999999999998</c:v>
                </c:pt>
                <c:pt idx="5299">
                  <c:v>1.87</c:v>
                </c:pt>
                <c:pt idx="5300">
                  <c:v>2.2799999999999998</c:v>
                </c:pt>
                <c:pt idx="5301">
                  <c:v>2.06</c:v>
                </c:pt>
                <c:pt idx="5302">
                  <c:v>2.1</c:v>
                </c:pt>
                <c:pt idx="5303">
                  <c:v>1.87</c:v>
                </c:pt>
                <c:pt idx="5304">
                  <c:v>2.0299999999999998</c:v>
                </c:pt>
                <c:pt idx="5305">
                  <c:v>1.9400000000000004</c:v>
                </c:pt>
                <c:pt idx="5306">
                  <c:v>2.09</c:v>
                </c:pt>
                <c:pt idx="5307">
                  <c:v>2.0299999999999998</c:v>
                </c:pt>
                <c:pt idx="5308">
                  <c:v>2.2000000000000002</c:v>
                </c:pt>
                <c:pt idx="5309">
                  <c:v>2.29</c:v>
                </c:pt>
                <c:pt idx="5310">
                  <c:v>2.19</c:v>
                </c:pt>
                <c:pt idx="5311">
                  <c:v>2.02</c:v>
                </c:pt>
                <c:pt idx="5312">
                  <c:v>2.0299999999999998</c:v>
                </c:pt>
                <c:pt idx="5313">
                  <c:v>2.04</c:v>
                </c:pt>
                <c:pt idx="5314">
                  <c:v>2.11</c:v>
                </c:pt>
                <c:pt idx="5315">
                  <c:v>2.13</c:v>
                </c:pt>
                <c:pt idx="5316">
                  <c:v>2.1800000000000002</c:v>
                </c:pt>
                <c:pt idx="5317">
                  <c:v>2.1</c:v>
                </c:pt>
                <c:pt idx="5318">
                  <c:v>2.3199999999999967</c:v>
                </c:pt>
                <c:pt idx="5319">
                  <c:v>2.17</c:v>
                </c:pt>
                <c:pt idx="5320">
                  <c:v>2.2000000000000002</c:v>
                </c:pt>
                <c:pt idx="5321">
                  <c:v>2.14</c:v>
                </c:pt>
                <c:pt idx="5322">
                  <c:v>1.85</c:v>
                </c:pt>
                <c:pt idx="5323">
                  <c:v>1.81</c:v>
                </c:pt>
                <c:pt idx="5324">
                  <c:v>1.7800000000000029</c:v>
                </c:pt>
                <c:pt idx="5325">
                  <c:v>1.8800000000000001</c:v>
                </c:pt>
                <c:pt idx="5326">
                  <c:v>2.11</c:v>
                </c:pt>
                <c:pt idx="5327">
                  <c:v>1.7300000000000026</c:v>
                </c:pt>
                <c:pt idx="5328">
                  <c:v>1.7000000000000024</c:v>
                </c:pt>
                <c:pt idx="5329">
                  <c:v>1.6300000000000001</c:v>
                </c:pt>
                <c:pt idx="5330">
                  <c:v>1.61</c:v>
                </c:pt>
                <c:pt idx="5331">
                  <c:v>1.6</c:v>
                </c:pt>
                <c:pt idx="5332">
                  <c:v>1.47</c:v>
                </c:pt>
                <c:pt idx="5333">
                  <c:v>1.7700000000000029</c:v>
                </c:pt>
                <c:pt idx="5334">
                  <c:v>1.56</c:v>
                </c:pt>
                <c:pt idx="5335">
                  <c:v>1.7600000000000027</c:v>
                </c:pt>
                <c:pt idx="5336">
                  <c:v>1.7700000000000029</c:v>
                </c:pt>
                <c:pt idx="5337">
                  <c:v>1.61</c:v>
                </c:pt>
                <c:pt idx="5338">
                  <c:v>2.15</c:v>
                </c:pt>
                <c:pt idx="5339">
                  <c:v>1.85</c:v>
                </c:pt>
                <c:pt idx="5340">
                  <c:v>1.9200000000000004</c:v>
                </c:pt>
                <c:pt idx="5341">
                  <c:v>1.8900000000000001</c:v>
                </c:pt>
                <c:pt idx="5342">
                  <c:v>1.9900000000000004</c:v>
                </c:pt>
                <c:pt idx="5343">
                  <c:v>1.8900000000000001</c:v>
                </c:pt>
                <c:pt idx="5344">
                  <c:v>2.17</c:v>
                </c:pt>
                <c:pt idx="5345">
                  <c:v>2.4299999999999997</c:v>
                </c:pt>
                <c:pt idx="5346">
                  <c:v>1.9600000000000004</c:v>
                </c:pt>
                <c:pt idx="5347">
                  <c:v>1.9600000000000004</c:v>
                </c:pt>
                <c:pt idx="5348">
                  <c:v>2.0699999999999998</c:v>
                </c:pt>
                <c:pt idx="5349">
                  <c:v>1.9</c:v>
                </c:pt>
                <c:pt idx="5350">
                  <c:v>2.06</c:v>
                </c:pt>
                <c:pt idx="5351">
                  <c:v>1.9300000000000004</c:v>
                </c:pt>
                <c:pt idx="5352">
                  <c:v>2</c:v>
                </c:pt>
                <c:pt idx="5353">
                  <c:v>1.82</c:v>
                </c:pt>
                <c:pt idx="5354">
                  <c:v>2.4699999999999998</c:v>
                </c:pt>
                <c:pt idx="5355">
                  <c:v>2.4499999999999997</c:v>
                </c:pt>
                <c:pt idx="5356">
                  <c:v>1.41</c:v>
                </c:pt>
                <c:pt idx="5357">
                  <c:v>2.25</c:v>
                </c:pt>
                <c:pt idx="5358">
                  <c:v>2.11</c:v>
                </c:pt>
                <c:pt idx="5359">
                  <c:v>2.4099999999999997</c:v>
                </c:pt>
                <c:pt idx="5360">
                  <c:v>2.3099999999999987</c:v>
                </c:pt>
                <c:pt idx="5361">
                  <c:v>1.9800000000000004</c:v>
                </c:pt>
                <c:pt idx="5362">
                  <c:v>3.1</c:v>
                </c:pt>
                <c:pt idx="5363">
                  <c:v>2.04</c:v>
                </c:pt>
                <c:pt idx="5364">
                  <c:v>2.1</c:v>
                </c:pt>
                <c:pt idx="5365">
                  <c:v>2.12</c:v>
                </c:pt>
                <c:pt idx="5366">
                  <c:v>2.92</c:v>
                </c:pt>
                <c:pt idx="5367">
                  <c:v>2.1</c:v>
                </c:pt>
                <c:pt idx="5368">
                  <c:v>2.0299999999999998</c:v>
                </c:pt>
                <c:pt idx="5369">
                  <c:v>2.0699999999999998</c:v>
                </c:pt>
                <c:pt idx="5370">
                  <c:v>1.91</c:v>
                </c:pt>
                <c:pt idx="5371">
                  <c:v>2.0499999999999998</c:v>
                </c:pt>
                <c:pt idx="5372">
                  <c:v>2.17</c:v>
                </c:pt>
                <c:pt idx="5373">
                  <c:v>1.56</c:v>
                </c:pt>
                <c:pt idx="5374">
                  <c:v>1.62</c:v>
                </c:pt>
                <c:pt idx="5375">
                  <c:v>1.7200000000000024</c:v>
                </c:pt>
                <c:pt idx="5376">
                  <c:v>1.54</c:v>
                </c:pt>
                <c:pt idx="5377">
                  <c:v>1.53</c:v>
                </c:pt>
                <c:pt idx="5378">
                  <c:v>1.45</c:v>
                </c:pt>
                <c:pt idx="5379">
                  <c:v>1.83</c:v>
                </c:pt>
                <c:pt idx="5380">
                  <c:v>1.46</c:v>
                </c:pt>
                <c:pt idx="5381">
                  <c:v>1.43</c:v>
                </c:pt>
                <c:pt idx="5382">
                  <c:v>1.52</c:v>
                </c:pt>
                <c:pt idx="5383">
                  <c:v>1.61</c:v>
                </c:pt>
                <c:pt idx="5384">
                  <c:v>1.56</c:v>
                </c:pt>
                <c:pt idx="5385">
                  <c:v>1.61</c:v>
                </c:pt>
                <c:pt idx="5386">
                  <c:v>1.6500000000000001</c:v>
                </c:pt>
                <c:pt idx="5387">
                  <c:v>1.7300000000000026</c:v>
                </c:pt>
                <c:pt idx="5388">
                  <c:v>1.87</c:v>
                </c:pt>
                <c:pt idx="5389">
                  <c:v>1.8</c:v>
                </c:pt>
                <c:pt idx="5390">
                  <c:v>1.7900000000000029</c:v>
                </c:pt>
                <c:pt idx="5391">
                  <c:v>1.7900000000000029</c:v>
                </c:pt>
                <c:pt idx="5392">
                  <c:v>1.91</c:v>
                </c:pt>
                <c:pt idx="5393">
                  <c:v>1.7400000000000027</c:v>
                </c:pt>
                <c:pt idx="5394">
                  <c:v>1.7700000000000029</c:v>
                </c:pt>
                <c:pt idx="5395">
                  <c:v>1.7700000000000029</c:v>
                </c:pt>
                <c:pt idx="5396">
                  <c:v>1.84</c:v>
                </c:pt>
                <c:pt idx="5397">
                  <c:v>1.9800000000000004</c:v>
                </c:pt>
                <c:pt idx="5398">
                  <c:v>2.15</c:v>
                </c:pt>
                <c:pt idx="5399">
                  <c:v>1.8900000000000001</c:v>
                </c:pt>
                <c:pt idx="5400">
                  <c:v>1.82</c:v>
                </c:pt>
                <c:pt idx="5401">
                  <c:v>1.8</c:v>
                </c:pt>
                <c:pt idx="5402">
                  <c:v>1.87</c:v>
                </c:pt>
                <c:pt idx="5403">
                  <c:v>1.9400000000000004</c:v>
                </c:pt>
                <c:pt idx="5404">
                  <c:v>1.7800000000000029</c:v>
                </c:pt>
                <c:pt idx="5405">
                  <c:v>1.9300000000000004</c:v>
                </c:pt>
                <c:pt idx="5406">
                  <c:v>2.06</c:v>
                </c:pt>
                <c:pt idx="5407">
                  <c:v>2.0299999999999998</c:v>
                </c:pt>
                <c:pt idx="5408">
                  <c:v>2.0499999999999998</c:v>
                </c:pt>
                <c:pt idx="5409">
                  <c:v>1.87</c:v>
                </c:pt>
                <c:pt idx="5410">
                  <c:v>2.27</c:v>
                </c:pt>
                <c:pt idx="5411">
                  <c:v>1.9900000000000004</c:v>
                </c:pt>
                <c:pt idx="5412">
                  <c:v>1.9300000000000004</c:v>
                </c:pt>
                <c:pt idx="5413">
                  <c:v>1.8800000000000001</c:v>
                </c:pt>
                <c:pt idx="5414">
                  <c:v>1.8900000000000001</c:v>
                </c:pt>
                <c:pt idx="5415">
                  <c:v>2.17</c:v>
                </c:pt>
                <c:pt idx="5416">
                  <c:v>2.09</c:v>
                </c:pt>
                <c:pt idx="5417">
                  <c:v>1.9400000000000004</c:v>
                </c:pt>
                <c:pt idx="5418">
                  <c:v>1.7000000000000024</c:v>
                </c:pt>
                <c:pt idx="5419">
                  <c:v>1.56</c:v>
                </c:pt>
                <c:pt idx="5420">
                  <c:v>1.51</c:v>
                </c:pt>
                <c:pt idx="5421">
                  <c:v>1.4</c:v>
                </c:pt>
                <c:pt idx="5422">
                  <c:v>1.3</c:v>
                </c:pt>
                <c:pt idx="5423">
                  <c:v>1.36</c:v>
                </c:pt>
                <c:pt idx="5424">
                  <c:v>1.48</c:v>
                </c:pt>
                <c:pt idx="5425">
                  <c:v>1.22</c:v>
                </c:pt>
                <c:pt idx="5426">
                  <c:v>1.35</c:v>
                </c:pt>
                <c:pt idx="5427">
                  <c:v>1.41</c:v>
                </c:pt>
                <c:pt idx="5428">
                  <c:v>1.45</c:v>
                </c:pt>
                <c:pt idx="5429">
                  <c:v>1.61</c:v>
                </c:pt>
                <c:pt idx="5430">
                  <c:v>1.46</c:v>
                </c:pt>
                <c:pt idx="5431">
                  <c:v>1.2</c:v>
                </c:pt>
                <c:pt idx="5432">
                  <c:v>1.47</c:v>
                </c:pt>
                <c:pt idx="5433">
                  <c:v>1.56</c:v>
                </c:pt>
                <c:pt idx="5434">
                  <c:v>1.51</c:v>
                </c:pt>
                <c:pt idx="5435">
                  <c:v>1.54</c:v>
                </c:pt>
                <c:pt idx="5436">
                  <c:v>1.54</c:v>
                </c:pt>
                <c:pt idx="5437">
                  <c:v>1.8</c:v>
                </c:pt>
                <c:pt idx="5438">
                  <c:v>1.7000000000000024</c:v>
                </c:pt>
                <c:pt idx="5439">
                  <c:v>1.55</c:v>
                </c:pt>
                <c:pt idx="5440">
                  <c:v>1.6500000000000001</c:v>
                </c:pt>
                <c:pt idx="5441">
                  <c:v>1.54</c:v>
                </c:pt>
                <c:pt idx="5442">
                  <c:v>1.54</c:v>
                </c:pt>
                <c:pt idx="5443">
                  <c:v>1.7500000000000027</c:v>
                </c:pt>
                <c:pt idx="5444">
                  <c:v>1.84</c:v>
                </c:pt>
                <c:pt idx="5445">
                  <c:v>1.47</c:v>
                </c:pt>
                <c:pt idx="5446">
                  <c:v>1.5</c:v>
                </c:pt>
                <c:pt idx="5447">
                  <c:v>1.8</c:v>
                </c:pt>
                <c:pt idx="5448">
                  <c:v>1.51</c:v>
                </c:pt>
                <c:pt idx="5449">
                  <c:v>1.81</c:v>
                </c:pt>
                <c:pt idx="5450">
                  <c:v>1.29</c:v>
                </c:pt>
                <c:pt idx="5451">
                  <c:v>1.7300000000000026</c:v>
                </c:pt>
                <c:pt idx="5452">
                  <c:v>1.41</c:v>
                </c:pt>
                <c:pt idx="5453">
                  <c:v>1.55</c:v>
                </c:pt>
                <c:pt idx="5454">
                  <c:v>1.08</c:v>
                </c:pt>
                <c:pt idx="5455">
                  <c:v>1.4</c:v>
                </c:pt>
                <c:pt idx="5456">
                  <c:v>1.62</c:v>
                </c:pt>
                <c:pt idx="5457">
                  <c:v>1.43</c:v>
                </c:pt>
                <c:pt idx="5458">
                  <c:v>1.35</c:v>
                </c:pt>
                <c:pt idx="5459">
                  <c:v>1.62</c:v>
                </c:pt>
                <c:pt idx="5460">
                  <c:v>1.7000000000000024</c:v>
                </c:pt>
                <c:pt idx="5461">
                  <c:v>1.51</c:v>
                </c:pt>
                <c:pt idx="5462">
                  <c:v>1.62</c:v>
                </c:pt>
                <c:pt idx="5463">
                  <c:v>1.59</c:v>
                </c:pt>
                <c:pt idx="5464">
                  <c:v>1.35</c:v>
                </c:pt>
                <c:pt idx="5465">
                  <c:v>1.3800000000000001</c:v>
                </c:pt>
                <c:pt idx="5466">
                  <c:v>1.3900000000000001</c:v>
                </c:pt>
                <c:pt idx="5467">
                  <c:v>1.35</c:v>
                </c:pt>
                <c:pt idx="5468">
                  <c:v>1.37</c:v>
                </c:pt>
                <c:pt idx="5469">
                  <c:v>1.42</c:v>
                </c:pt>
                <c:pt idx="5470">
                  <c:v>1.42</c:v>
                </c:pt>
                <c:pt idx="5471">
                  <c:v>1.21</c:v>
                </c:pt>
                <c:pt idx="5472">
                  <c:v>1.08</c:v>
                </c:pt>
                <c:pt idx="5473">
                  <c:v>1.21</c:v>
                </c:pt>
                <c:pt idx="5474">
                  <c:v>1.1900000000000028</c:v>
                </c:pt>
                <c:pt idx="5475">
                  <c:v>0.9700000000000002</c:v>
                </c:pt>
                <c:pt idx="5476">
                  <c:v>1.03</c:v>
                </c:pt>
                <c:pt idx="5477">
                  <c:v>1.1800000000000028</c:v>
                </c:pt>
                <c:pt idx="5478">
                  <c:v>1.01</c:v>
                </c:pt>
                <c:pt idx="5479">
                  <c:v>1.1000000000000001</c:v>
                </c:pt>
                <c:pt idx="5480">
                  <c:v>1.28</c:v>
                </c:pt>
                <c:pt idx="5481">
                  <c:v>1.32</c:v>
                </c:pt>
                <c:pt idx="5482">
                  <c:v>1.07</c:v>
                </c:pt>
                <c:pt idx="5483">
                  <c:v>1.1800000000000028</c:v>
                </c:pt>
                <c:pt idx="5484">
                  <c:v>1.1499999999999968</c:v>
                </c:pt>
                <c:pt idx="5485">
                  <c:v>1.31</c:v>
                </c:pt>
                <c:pt idx="5486">
                  <c:v>1.21</c:v>
                </c:pt>
                <c:pt idx="5487">
                  <c:v>1.22</c:v>
                </c:pt>
                <c:pt idx="5488">
                  <c:v>1.36</c:v>
                </c:pt>
                <c:pt idx="5489">
                  <c:v>1.35</c:v>
                </c:pt>
                <c:pt idx="5490">
                  <c:v>1.01</c:v>
                </c:pt>
                <c:pt idx="5491">
                  <c:v>1.1399999999999968</c:v>
                </c:pt>
                <c:pt idx="5492">
                  <c:v>1.1299999999999968</c:v>
                </c:pt>
                <c:pt idx="5493">
                  <c:v>1.1700000000000021</c:v>
                </c:pt>
                <c:pt idx="5494">
                  <c:v>1.35</c:v>
                </c:pt>
                <c:pt idx="5495">
                  <c:v>1.3900000000000001</c:v>
                </c:pt>
                <c:pt idx="5496">
                  <c:v>1.36</c:v>
                </c:pt>
                <c:pt idx="5497">
                  <c:v>1.1499999999999968</c:v>
                </c:pt>
                <c:pt idx="5498">
                  <c:v>1.37</c:v>
                </c:pt>
                <c:pt idx="5499">
                  <c:v>1.1000000000000001</c:v>
                </c:pt>
                <c:pt idx="5500">
                  <c:v>1.1700000000000021</c:v>
                </c:pt>
                <c:pt idx="5501">
                  <c:v>1.1399999999999968</c:v>
                </c:pt>
                <c:pt idx="5502">
                  <c:v>1.1299999999999968</c:v>
                </c:pt>
                <c:pt idx="5503">
                  <c:v>1.08</c:v>
                </c:pt>
                <c:pt idx="5504">
                  <c:v>1.0900000000000001</c:v>
                </c:pt>
                <c:pt idx="5505">
                  <c:v>1.1200000000000001</c:v>
                </c:pt>
                <c:pt idx="5506">
                  <c:v>1.1100000000000001</c:v>
                </c:pt>
                <c:pt idx="5507">
                  <c:v>1.24</c:v>
                </c:pt>
                <c:pt idx="5508">
                  <c:v>1.21</c:v>
                </c:pt>
                <c:pt idx="5509">
                  <c:v>1.2</c:v>
                </c:pt>
                <c:pt idx="5510">
                  <c:v>1.03</c:v>
                </c:pt>
                <c:pt idx="5511">
                  <c:v>1.05</c:v>
                </c:pt>
                <c:pt idx="5512">
                  <c:v>1.1700000000000021</c:v>
                </c:pt>
                <c:pt idx="5513">
                  <c:v>1.1100000000000001</c:v>
                </c:pt>
                <c:pt idx="5514">
                  <c:v>0.83000000000000063</c:v>
                </c:pt>
                <c:pt idx="5515">
                  <c:v>0.84000000000000064</c:v>
                </c:pt>
                <c:pt idx="5516">
                  <c:v>0.82000000000000062</c:v>
                </c:pt>
                <c:pt idx="5517">
                  <c:v>0.84000000000000064</c:v>
                </c:pt>
                <c:pt idx="5518">
                  <c:v>0.78</c:v>
                </c:pt>
                <c:pt idx="5519">
                  <c:v>1.02</c:v>
                </c:pt>
                <c:pt idx="5520">
                  <c:v>0.87000000000000144</c:v>
                </c:pt>
                <c:pt idx="5521">
                  <c:v>0.93</c:v>
                </c:pt>
                <c:pt idx="5522">
                  <c:v>0.91</c:v>
                </c:pt>
                <c:pt idx="5523">
                  <c:v>0.92</c:v>
                </c:pt>
                <c:pt idx="5524">
                  <c:v>0.94000000000000061</c:v>
                </c:pt>
                <c:pt idx="5525">
                  <c:v>0.92</c:v>
                </c:pt>
                <c:pt idx="5526">
                  <c:v>0.92</c:v>
                </c:pt>
                <c:pt idx="5527">
                  <c:v>0.95000000000000062</c:v>
                </c:pt>
                <c:pt idx="5528">
                  <c:v>0.9700000000000002</c:v>
                </c:pt>
                <c:pt idx="5529">
                  <c:v>0.95000000000000062</c:v>
                </c:pt>
                <c:pt idx="5530">
                  <c:v>0.88000000000000134</c:v>
                </c:pt>
                <c:pt idx="5531">
                  <c:v>0.96000000000000063</c:v>
                </c:pt>
                <c:pt idx="5532">
                  <c:v>1.03</c:v>
                </c:pt>
                <c:pt idx="5533">
                  <c:v>1</c:v>
                </c:pt>
                <c:pt idx="5534">
                  <c:v>1.1100000000000001</c:v>
                </c:pt>
                <c:pt idx="5535">
                  <c:v>0.89000000000000135</c:v>
                </c:pt>
                <c:pt idx="5536">
                  <c:v>1.07</c:v>
                </c:pt>
                <c:pt idx="5537">
                  <c:v>1.04</c:v>
                </c:pt>
                <c:pt idx="5538">
                  <c:v>0.93</c:v>
                </c:pt>
                <c:pt idx="5539">
                  <c:v>1.05</c:v>
                </c:pt>
                <c:pt idx="5540">
                  <c:v>1.02</c:v>
                </c:pt>
                <c:pt idx="5541">
                  <c:v>1.06</c:v>
                </c:pt>
                <c:pt idx="5542">
                  <c:v>1.04</c:v>
                </c:pt>
                <c:pt idx="5543">
                  <c:v>0.94000000000000061</c:v>
                </c:pt>
                <c:pt idx="5544">
                  <c:v>1.02</c:v>
                </c:pt>
                <c:pt idx="5545">
                  <c:v>1</c:v>
                </c:pt>
                <c:pt idx="5546">
                  <c:v>0.9700000000000002</c:v>
                </c:pt>
                <c:pt idx="5547">
                  <c:v>1</c:v>
                </c:pt>
                <c:pt idx="5548">
                  <c:v>1.03</c:v>
                </c:pt>
                <c:pt idx="5549">
                  <c:v>1.1000000000000001</c:v>
                </c:pt>
                <c:pt idx="5550">
                  <c:v>1.06</c:v>
                </c:pt>
                <c:pt idx="5551">
                  <c:v>1.03</c:v>
                </c:pt>
                <c:pt idx="5552">
                  <c:v>1.1299999999999968</c:v>
                </c:pt>
                <c:pt idx="5553">
                  <c:v>1.1000000000000001</c:v>
                </c:pt>
                <c:pt idx="5554">
                  <c:v>1.1299999999999968</c:v>
                </c:pt>
                <c:pt idx="5555">
                  <c:v>0.98</c:v>
                </c:pt>
                <c:pt idx="5556">
                  <c:v>1.08</c:v>
                </c:pt>
                <c:pt idx="5557">
                  <c:v>0.99</c:v>
                </c:pt>
                <c:pt idx="5558">
                  <c:v>1.02</c:v>
                </c:pt>
                <c:pt idx="5559">
                  <c:v>0.9</c:v>
                </c:pt>
                <c:pt idx="5560">
                  <c:v>0.9</c:v>
                </c:pt>
                <c:pt idx="5561">
                  <c:v>0.75000000000000155</c:v>
                </c:pt>
                <c:pt idx="5562">
                  <c:v>0.88000000000000134</c:v>
                </c:pt>
                <c:pt idx="5563">
                  <c:v>0.79</c:v>
                </c:pt>
                <c:pt idx="5564">
                  <c:v>0.88000000000000134</c:v>
                </c:pt>
                <c:pt idx="5565">
                  <c:v>0.91</c:v>
                </c:pt>
                <c:pt idx="5566">
                  <c:v>0.88000000000000134</c:v>
                </c:pt>
                <c:pt idx="5567">
                  <c:v>0.98</c:v>
                </c:pt>
                <c:pt idx="5568">
                  <c:v>0.84000000000000064</c:v>
                </c:pt>
                <c:pt idx="5569">
                  <c:v>0.86000000000000065</c:v>
                </c:pt>
                <c:pt idx="5570">
                  <c:v>0.92</c:v>
                </c:pt>
                <c:pt idx="5571">
                  <c:v>1.01</c:v>
                </c:pt>
                <c:pt idx="5572">
                  <c:v>0.98</c:v>
                </c:pt>
                <c:pt idx="5573">
                  <c:v>0.98</c:v>
                </c:pt>
                <c:pt idx="5574">
                  <c:v>1.1499999999999968</c:v>
                </c:pt>
                <c:pt idx="5575">
                  <c:v>0.9700000000000002</c:v>
                </c:pt>
                <c:pt idx="5576">
                  <c:v>0.96000000000000063</c:v>
                </c:pt>
                <c:pt idx="5577">
                  <c:v>0.94000000000000061</c:v>
                </c:pt>
                <c:pt idx="5578">
                  <c:v>1.1200000000000001</c:v>
                </c:pt>
                <c:pt idx="5579">
                  <c:v>0.98</c:v>
                </c:pt>
                <c:pt idx="5580">
                  <c:v>1.07</c:v>
                </c:pt>
                <c:pt idx="5581">
                  <c:v>1.05</c:v>
                </c:pt>
                <c:pt idx="5582">
                  <c:v>1.06</c:v>
                </c:pt>
                <c:pt idx="5583">
                  <c:v>1.1000000000000001</c:v>
                </c:pt>
                <c:pt idx="5584">
                  <c:v>1.22</c:v>
                </c:pt>
                <c:pt idx="5585">
                  <c:v>1.1299999999999968</c:v>
                </c:pt>
                <c:pt idx="5586">
                  <c:v>1.08</c:v>
                </c:pt>
                <c:pt idx="5587">
                  <c:v>1.04</c:v>
                </c:pt>
                <c:pt idx="5588">
                  <c:v>1.1200000000000001</c:v>
                </c:pt>
                <c:pt idx="5589">
                  <c:v>1.1399999999999968</c:v>
                </c:pt>
                <c:pt idx="5590">
                  <c:v>1.0900000000000001</c:v>
                </c:pt>
                <c:pt idx="5591">
                  <c:v>1.1200000000000001</c:v>
                </c:pt>
                <c:pt idx="5592">
                  <c:v>1.1499999999999968</c:v>
                </c:pt>
                <c:pt idx="5593">
                  <c:v>1.1900000000000028</c:v>
                </c:pt>
                <c:pt idx="5594">
                  <c:v>1.1000000000000001</c:v>
                </c:pt>
                <c:pt idx="5595">
                  <c:v>1.28</c:v>
                </c:pt>
                <c:pt idx="5596">
                  <c:v>1.22</c:v>
                </c:pt>
                <c:pt idx="5597">
                  <c:v>1.24</c:v>
                </c:pt>
                <c:pt idx="5598">
                  <c:v>1.2</c:v>
                </c:pt>
                <c:pt idx="5599">
                  <c:v>1.34</c:v>
                </c:pt>
                <c:pt idx="5600">
                  <c:v>1.3</c:v>
                </c:pt>
                <c:pt idx="5601">
                  <c:v>1.34</c:v>
                </c:pt>
                <c:pt idx="5602">
                  <c:v>1.45</c:v>
                </c:pt>
                <c:pt idx="5603">
                  <c:v>1.36</c:v>
                </c:pt>
                <c:pt idx="5604">
                  <c:v>1.3900000000000001</c:v>
                </c:pt>
                <c:pt idx="5605">
                  <c:v>1.31</c:v>
                </c:pt>
                <c:pt idx="5606">
                  <c:v>1.35</c:v>
                </c:pt>
                <c:pt idx="5607">
                  <c:v>1.28</c:v>
                </c:pt>
                <c:pt idx="5608">
                  <c:v>1.45</c:v>
                </c:pt>
                <c:pt idx="5609">
                  <c:v>1.43</c:v>
                </c:pt>
                <c:pt idx="5610">
                  <c:v>1.31</c:v>
                </c:pt>
                <c:pt idx="5611">
                  <c:v>1.1800000000000028</c:v>
                </c:pt>
                <c:pt idx="5612">
                  <c:v>1.1200000000000001</c:v>
                </c:pt>
                <c:pt idx="5613">
                  <c:v>1.1900000000000028</c:v>
                </c:pt>
                <c:pt idx="5614">
                  <c:v>1.08</c:v>
                </c:pt>
                <c:pt idx="5615">
                  <c:v>1.32</c:v>
                </c:pt>
                <c:pt idx="5616">
                  <c:v>1.44</c:v>
                </c:pt>
                <c:pt idx="5617">
                  <c:v>1.33</c:v>
                </c:pt>
                <c:pt idx="5618">
                  <c:v>1.36</c:v>
                </c:pt>
                <c:pt idx="5619">
                  <c:v>1.1200000000000001</c:v>
                </c:pt>
                <c:pt idx="5620">
                  <c:v>1.08</c:v>
                </c:pt>
                <c:pt idx="5621">
                  <c:v>1.33</c:v>
                </c:pt>
                <c:pt idx="5622">
                  <c:v>1.33</c:v>
                </c:pt>
                <c:pt idx="5623">
                  <c:v>1.31</c:v>
                </c:pt>
                <c:pt idx="5624">
                  <c:v>1.28</c:v>
                </c:pt>
                <c:pt idx="5625">
                  <c:v>1.24</c:v>
                </c:pt>
                <c:pt idx="5626">
                  <c:v>1.27</c:v>
                </c:pt>
                <c:pt idx="5627">
                  <c:v>1.5</c:v>
                </c:pt>
                <c:pt idx="5628">
                  <c:v>1.3800000000000001</c:v>
                </c:pt>
                <c:pt idx="5629">
                  <c:v>1.3</c:v>
                </c:pt>
                <c:pt idx="5630">
                  <c:v>1.07</c:v>
                </c:pt>
                <c:pt idx="5631">
                  <c:v>1.27</c:v>
                </c:pt>
                <c:pt idx="5632">
                  <c:v>1.34</c:v>
                </c:pt>
                <c:pt idx="5633">
                  <c:v>1.32</c:v>
                </c:pt>
                <c:pt idx="5634">
                  <c:v>1.32</c:v>
                </c:pt>
                <c:pt idx="5635">
                  <c:v>1.34</c:v>
                </c:pt>
                <c:pt idx="5636">
                  <c:v>1.56</c:v>
                </c:pt>
                <c:pt idx="5637">
                  <c:v>1.21</c:v>
                </c:pt>
                <c:pt idx="5638">
                  <c:v>1.43</c:v>
                </c:pt>
                <c:pt idx="5639">
                  <c:v>1.3800000000000001</c:v>
                </c:pt>
                <c:pt idx="5640">
                  <c:v>1.46</c:v>
                </c:pt>
                <c:pt idx="5641">
                  <c:v>1.3900000000000001</c:v>
                </c:pt>
                <c:pt idx="5642">
                  <c:v>1.6800000000000028</c:v>
                </c:pt>
                <c:pt idx="5643">
                  <c:v>1.53</c:v>
                </c:pt>
                <c:pt idx="5644">
                  <c:v>1.7700000000000029</c:v>
                </c:pt>
                <c:pt idx="5645">
                  <c:v>1.34</c:v>
                </c:pt>
                <c:pt idx="5646">
                  <c:v>1.27</c:v>
                </c:pt>
                <c:pt idx="5647">
                  <c:v>1.54</c:v>
                </c:pt>
                <c:pt idx="5648">
                  <c:v>1.42</c:v>
                </c:pt>
                <c:pt idx="5649">
                  <c:v>1.6900000000000028</c:v>
                </c:pt>
                <c:pt idx="5650">
                  <c:v>1.36</c:v>
                </c:pt>
                <c:pt idx="5651">
                  <c:v>1.41</c:v>
                </c:pt>
                <c:pt idx="5652">
                  <c:v>1.4</c:v>
                </c:pt>
                <c:pt idx="5653">
                  <c:v>1.43</c:v>
                </c:pt>
                <c:pt idx="5654">
                  <c:v>1.52</c:v>
                </c:pt>
                <c:pt idx="5655">
                  <c:v>1.29</c:v>
                </c:pt>
                <c:pt idx="5656">
                  <c:v>1.47</c:v>
                </c:pt>
                <c:pt idx="5657">
                  <c:v>1.0900000000000001</c:v>
                </c:pt>
                <c:pt idx="5658">
                  <c:v>1.01</c:v>
                </c:pt>
                <c:pt idx="5659">
                  <c:v>1.1399999999999968</c:v>
                </c:pt>
                <c:pt idx="5660">
                  <c:v>1.03</c:v>
                </c:pt>
                <c:pt idx="5661">
                  <c:v>1.23</c:v>
                </c:pt>
                <c:pt idx="5662">
                  <c:v>1</c:v>
                </c:pt>
                <c:pt idx="5663">
                  <c:v>0.9700000000000002</c:v>
                </c:pt>
                <c:pt idx="5664">
                  <c:v>1.25</c:v>
                </c:pt>
                <c:pt idx="5665">
                  <c:v>1.27</c:v>
                </c:pt>
                <c:pt idx="5666">
                  <c:v>1.29</c:v>
                </c:pt>
                <c:pt idx="5667">
                  <c:v>1.32</c:v>
                </c:pt>
                <c:pt idx="5668">
                  <c:v>1.27</c:v>
                </c:pt>
                <c:pt idx="5669">
                  <c:v>1.25</c:v>
                </c:pt>
                <c:pt idx="5670">
                  <c:v>1.29</c:v>
                </c:pt>
                <c:pt idx="5671">
                  <c:v>1.27</c:v>
                </c:pt>
                <c:pt idx="5672">
                  <c:v>1.25</c:v>
                </c:pt>
                <c:pt idx="5673">
                  <c:v>1.1800000000000028</c:v>
                </c:pt>
                <c:pt idx="5674">
                  <c:v>1.1900000000000028</c:v>
                </c:pt>
                <c:pt idx="5675">
                  <c:v>1.28</c:v>
                </c:pt>
                <c:pt idx="5676">
                  <c:v>1.1299999999999968</c:v>
                </c:pt>
                <c:pt idx="5677">
                  <c:v>1.27</c:v>
                </c:pt>
                <c:pt idx="5678">
                  <c:v>1.26</c:v>
                </c:pt>
                <c:pt idx="5679">
                  <c:v>1.23</c:v>
                </c:pt>
                <c:pt idx="5680">
                  <c:v>1.28</c:v>
                </c:pt>
                <c:pt idx="5681">
                  <c:v>1.1900000000000028</c:v>
                </c:pt>
                <c:pt idx="5682">
                  <c:v>1.29</c:v>
                </c:pt>
                <c:pt idx="5683">
                  <c:v>1.1299999999999968</c:v>
                </c:pt>
                <c:pt idx="5684">
                  <c:v>1.32</c:v>
                </c:pt>
                <c:pt idx="5685">
                  <c:v>1.49</c:v>
                </c:pt>
                <c:pt idx="5686">
                  <c:v>1.7400000000000027</c:v>
                </c:pt>
                <c:pt idx="5687">
                  <c:v>1.31</c:v>
                </c:pt>
                <c:pt idx="5688">
                  <c:v>1.3900000000000001</c:v>
                </c:pt>
                <c:pt idx="5689">
                  <c:v>1.32</c:v>
                </c:pt>
                <c:pt idx="5690">
                  <c:v>1.1299999999999968</c:v>
                </c:pt>
                <c:pt idx="5691">
                  <c:v>1.27</c:v>
                </c:pt>
                <c:pt idx="5692">
                  <c:v>1.42</c:v>
                </c:pt>
                <c:pt idx="5693">
                  <c:v>1.21</c:v>
                </c:pt>
                <c:pt idx="5694">
                  <c:v>1.31</c:v>
                </c:pt>
                <c:pt idx="5695">
                  <c:v>1.1299999999999968</c:v>
                </c:pt>
                <c:pt idx="5696">
                  <c:v>1.23</c:v>
                </c:pt>
                <c:pt idx="5697">
                  <c:v>1.1800000000000028</c:v>
                </c:pt>
                <c:pt idx="5698">
                  <c:v>1.32</c:v>
                </c:pt>
                <c:pt idx="5699">
                  <c:v>1.3800000000000001</c:v>
                </c:pt>
                <c:pt idx="5700">
                  <c:v>1.54</c:v>
                </c:pt>
                <c:pt idx="5701">
                  <c:v>1.22</c:v>
                </c:pt>
                <c:pt idx="5702">
                  <c:v>1.31</c:v>
                </c:pt>
                <c:pt idx="5703">
                  <c:v>1.33</c:v>
                </c:pt>
                <c:pt idx="5704">
                  <c:v>1.41</c:v>
                </c:pt>
                <c:pt idx="5705">
                  <c:v>1.35</c:v>
                </c:pt>
                <c:pt idx="5706">
                  <c:v>1.26</c:v>
                </c:pt>
                <c:pt idx="5707">
                  <c:v>1.23</c:v>
                </c:pt>
                <c:pt idx="5708">
                  <c:v>1.0900000000000001</c:v>
                </c:pt>
                <c:pt idx="5709">
                  <c:v>1.1599999999999968</c:v>
                </c:pt>
                <c:pt idx="5710">
                  <c:v>1.33</c:v>
                </c:pt>
                <c:pt idx="5711">
                  <c:v>1.1900000000000028</c:v>
                </c:pt>
                <c:pt idx="5712">
                  <c:v>1.26</c:v>
                </c:pt>
                <c:pt idx="5713">
                  <c:v>1.1900000000000028</c:v>
                </c:pt>
                <c:pt idx="5714">
                  <c:v>1.25</c:v>
                </c:pt>
                <c:pt idx="5715">
                  <c:v>1.1800000000000028</c:v>
                </c:pt>
                <c:pt idx="5716">
                  <c:v>1.1100000000000001</c:v>
                </c:pt>
                <c:pt idx="5717">
                  <c:v>1.1100000000000001</c:v>
                </c:pt>
                <c:pt idx="5718">
                  <c:v>1.42</c:v>
                </c:pt>
                <c:pt idx="5719">
                  <c:v>1.28</c:v>
                </c:pt>
                <c:pt idx="5720">
                  <c:v>1.46</c:v>
                </c:pt>
                <c:pt idx="5721">
                  <c:v>1.1800000000000028</c:v>
                </c:pt>
                <c:pt idx="5722">
                  <c:v>1.21</c:v>
                </c:pt>
                <c:pt idx="5723">
                  <c:v>1.37</c:v>
                </c:pt>
                <c:pt idx="5724">
                  <c:v>1.27</c:v>
                </c:pt>
                <c:pt idx="5725">
                  <c:v>1.1499999999999968</c:v>
                </c:pt>
                <c:pt idx="5726">
                  <c:v>1.43</c:v>
                </c:pt>
                <c:pt idx="5727">
                  <c:v>1.1299999999999968</c:v>
                </c:pt>
                <c:pt idx="5728">
                  <c:v>0.99</c:v>
                </c:pt>
                <c:pt idx="5729">
                  <c:v>1.1900000000000028</c:v>
                </c:pt>
                <c:pt idx="5730">
                  <c:v>1.07</c:v>
                </c:pt>
                <c:pt idx="5731">
                  <c:v>1.02</c:v>
                </c:pt>
                <c:pt idx="5732">
                  <c:v>1.05</c:v>
                </c:pt>
                <c:pt idx="5733">
                  <c:v>1.08</c:v>
                </c:pt>
                <c:pt idx="5734">
                  <c:v>0.9700000000000002</c:v>
                </c:pt>
                <c:pt idx="5735">
                  <c:v>1.08</c:v>
                </c:pt>
                <c:pt idx="5736">
                  <c:v>1.01</c:v>
                </c:pt>
                <c:pt idx="5737">
                  <c:v>1.22</c:v>
                </c:pt>
                <c:pt idx="5738">
                  <c:v>1.2</c:v>
                </c:pt>
                <c:pt idx="5739">
                  <c:v>1.1200000000000001</c:v>
                </c:pt>
                <c:pt idx="5740">
                  <c:v>1.1000000000000001</c:v>
                </c:pt>
                <c:pt idx="5741">
                  <c:v>1.1100000000000001</c:v>
                </c:pt>
                <c:pt idx="5742">
                  <c:v>1.1299999999999968</c:v>
                </c:pt>
                <c:pt idx="5743">
                  <c:v>1.27</c:v>
                </c:pt>
                <c:pt idx="5744">
                  <c:v>1.08</c:v>
                </c:pt>
                <c:pt idx="5745">
                  <c:v>1.44</c:v>
                </c:pt>
                <c:pt idx="5746">
                  <c:v>1.25</c:v>
                </c:pt>
                <c:pt idx="5747">
                  <c:v>1.25</c:v>
                </c:pt>
                <c:pt idx="5748">
                  <c:v>1.21</c:v>
                </c:pt>
                <c:pt idx="5749">
                  <c:v>1.27</c:v>
                </c:pt>
                <c:pt idx="5750">
                  <c:v>1.29</c:v>
                </c:pt>
                <c:pt idx="5751">
                  <c:v>1.1200000000000001</c:v>
                </c:pt>
                <c:pt idx="5752">
                  <c:v>1.21</c:v>
                </c:pt>
                <c:pt idx="5753">
                  <c:v>1.23</c:v>
                </c:pt>
                <c:pt idx="5754">
                  <c:v>1.1900000000000028</c:v>
                </c:pt>
                <c:pt idx="5755">
                  <c:v>1.0900000000000001</c:v>
                </c:pt>
                <c:pt idx="5756">
                  <c:v>1.08</c:v>
                </c:pt>
                <c:pt idx="5757">
                  <c:v>1.1499999999999968</c:v>
                </c:pt>
                <c:pt idx="5758">
                  <c:v>0.89000000000000135</c:v>
                </c:pt>
                <c:pt idx="5759">
                  <c:v>1.03</c:v>
                </c:pt>
                <c:pt idx="5760">
                  <c:v>0.95000000000000062</c:v>
                </c:pt>
                <c:pt idx="5761">
                  <c:v>0.83000000000000063</c:v>
                </c:pt>
                <c:pt idx="5762">
                  <c:v>0.9</c:v>
                </c:pt>
                <c:pt idx="5763">
                  <c:v>0.86000000000000065</c:v>
                </c:pt>
                <c:pt idx="5764">
                  <c:v>1.06</c:v>
                </c:pt>
                <c:pt idx="5765">
                  <c:v>0.9700000000000002</c:v>
                </c:pt>
                <c:pt idx="5766">
                  <c:v>0.98</c:v>
                </c:pt>
                <c:pt idx="5767">
                  <c:v>0.89000000000000135</c:v>
                </c:pt>
                <c:pt idx="5768">
                  <c:v>0.81</c:v>
                </c:pt>
                <c:pt idx="5769">
                  <c:v>0.92</c:v>
                </c:pt>
                <c:pt idx="5770">
                  <c:v>0.88000000000000134</c:v>
                </c:pt>
                <c:pt idx="5771">
                  <c:v>0.9</c:v>
                </c:pt>
                <c:pt idx="5772">
                  <c:v>1.03</c:v>
                </c:pt>
                <c:pt idx="5773">
                  <c:v>1.1000000000000001</c:v>
                </c:pt>
                <c:pt idx="5774">
                  <c:v>0.93</c:v>
                </c:pt>
                <c:pt idx="5775">
                  <c:v>1.1200000000000001</c:v>
                </c:pt>
                <c:pt idx="5776">
                  <c:v>0.9700000000000002</c:v>
                </c:pt>
                <c:pt idx="5777">
                  <c:v>0.9700000000000002</c:v>
                </c:pt>
                <c:pt idx="5778">
                  <c:v>0.94000000000000061</c:v>
                </c:pt>
                <c:pt idx="5779">
                  <c:v>0.89000000000000135</c:v>
                </c:pt>
                <c:pt idx="5780">
                  <c:v>1.0900000000000001</c:v>
                </c:pt>
                <c:pt idx="5781">
                  <c:v>0.96000000000000063</c:v>
                </c:pt>
                <c:pt idx="5782">
                  <c:v>1.06</c:v>
                </c:pt>
                <c:pt idx="5783">
                  <c:v>0.86000000000000065</c:v>
                </c:pt>
                <c:pt idx="5784">
                  <c:v>0.98</c:v>
                </c:pt>
                <c:pt idx="5785">
                  <c:v>0.98</c:v>
                </c:pt>
                <c:pt idx="5786">
                  <c:v>0.89000000000000135</c:v>
                </c:pt>
                <c:pt idx="5787">
                  <c:v>0.86000000000000065</c:v>
                </c:pt>
                <c:pt idx="5788">
                  <c:v>0.93</c:v>
                </c:pt>
                <c:pt idx="5789">
                  <c:v>0.93</c:v>
                </c:pt>
                <c:pt idx="5790">
                  <c:v>0.93</c:v>
                </c:pt>
                <c:pt idx="5791">
                  <c:v>0.94000000000000061</c:v>
                </c:pt>
                <c:pt idx="5792">
                  <c:v>0.92</c:v>
                </c:pt>
                <c:pt idx="5793">
                  <c:v>0.88000000000000134</c:v>
                </c:pt>
                <c:pt idx="5794">
                  <c:v>0.92</c:v>
                </c:pt>
                <c:pt idx="5795">
                  <c:v>1.04</c:v>
                </c:pt>
                <c:pt idx="5796">
                  <c:v>0.92</c:v>
                </c:pt>
                <c:pt idx="5797">
                  <c:v>0.9</c:v>
                </c:pt>
                <c:pt idx="5798">
                  <c:v>0.96000000000000063</c:v>
                </c:pt>
                <c:pt idx="5799">
                  <c:v>0.88000000000000134</c:v>
                </c:pt>
                <c:pt idx="5800">
                  <c:v>0.87000000000000144</c:v>
                </c:pt>
                <c:pt idx="5801">
                  <c:v>0.92</c:v>
                </c:pt>
                <c:pt idx="5802">
                  <c:v>1.06</c:v>
                </c:pt>
                <c:pt idx="5803">
                  <c:v>0.95000000000000062</c:v>
                </c:pt>
                <c:pt idx="5804">
                  <c:v>0.9700000000000002</c:v>
                </c:pt>
                <c:pt idx="5805">
                  <c:v>0.88000000000000134</c:v>
                </c:pt>
                <c:pt idx="5806">
                  <c:v>0.88000000000000134</c:v>
                </c:pt>
                <c:pt idx="5807">
                  <c:v>0.96000000000000063</c:v>
                </c:pt>
                <c:pt idx="5808">
                  <c:v>1</c:v>
                </c:pt>
                <c:pt idx="5809">
                  <c:v>0.86000000000000065</c:v>
                </c:pt>
                <c:pt idx="5810">
                  <c:v>0.93</c:v>
                </c:pt>
                <c:pt idx="5811">
                  <c:v>0.92</c:v>
                </c:pt>
                <c:pt idx="5812">
                  <c:v>0.9700000000000002</c:v>
                </c:pt>
                <c:pt idx="5813">
                  <c:v>0.9700000000000002</c:v>
                </c:pt>
                <c:pt idx="5814">
                  <c:v>0.96000000000000063</c:v>
                </c:pt>
                <c:pt idx="5815">
                  <c:v>1</c:v>
                </c:pt>
                <c:pt idx="5816">
                  <c:v>0.95000000000000062</c:v>
                </c:pt>
                <c:pt idx="5817">
                  <c:v>0.83000000000000063</c:v>
                </c:pt>
                <c:pt idx="5818">
                  <c:v>0.92</c:v>
                </c:pt>
                <c:pt idx="5819">
                  <c:v>0.9</c:v>
                </c:pt>
                <c:pt idx="5820">
                  <c:v>0.95000000000000062</c:v>
                </c:pt>
                <c:pt idx="5821">
                  <c:v>0.93</c:v>
                </c:pt>
                <c:pt idx="5822">
                  <c:v>1.02</c:v>
                </c:pt>
                <c:pt idx="5823">
                  <c:v>1.03</c:v>
                </c:pt>
                <c:pt idx="5824">
                  <c:v>1.02</c:v>
                </c:pt>
                <c:pt idx="5825">
                  <c:v>1.04</c:v>
                </c:pt>
                <c:pt idx="5826">
                  <c:v>0.95000000000000062</c:v>
                </c:pt>
                <c:pt idx="5827">
                  <c:v>0.93</c:v>
                </c:pt>
                <c:pt idx="5828">
                  <c:v>0.98</c:v>
                </c:pt>
                <c:pt idx="5829">
                  <c:v>0.98</c:v>
                </c:pt>
                <c:pt idx="5830">
                  <c:v>1.06</c:v>
                </c:pt>
                <c:pt idx="5831">
                  <c:v>0.95000000000000062</c:v>
                </c:pt>
                <c:pt idx="5832">
                  <c:v>0.99</c:v>
                </c:pt>
                <c:pt idx="5833">
                  <c:v>0.98</c:v>
                </c:pt>
                <c:pt idx="5834">
                  <c:v>1.06</c:v>
                </c:pt>
                <c:pt idx="5835">
                  <c:v>1.0900000000000001</c:v>
                </c:pt>
                <c:pt idx="5836">
                  <c:v>1.02</c:v>
                </c:pt>
                <c:pt idx="5837">
                  <c:v>1.07</c:v>
                </c:pt>
                <c:pt idx="5838">
                  <c:v>1.1599999999999968</c:v>
                </c:pt>
                <c:pt idx="5839">
                  <c:v>1.1399999999999968</c:v>
                </c:pt>
                <c:pt idx="5840">
                  <c:v>1.2</c:v>
                </c:pt>
                <c:pt idx="5841">
                  <c:v>1.27</c:v>
                </c:pt>
                <c:pt idx="5842">
                  <c:v>1.22</c:v>
                </c:pt>
                <c:pt idx="5843">
                  <c:v>1.1800000000000028</c:v>
                </c:pt>
                <c:pt idx="5844">
                  <c:v>1.26</c:v>
                </c:pt>
                <c:pt idx="5845">
                  <c:v>1.36</c:v>
                </c:pt>
                <c:pt idx="5846">
                  <c:v>1.4</c:v>
                </c:pt>
                <c:pt idx="5847">
                  <c:v>1.31</c:v>
                </c:pt>
                <c:pt idx="5848">
                  <c:v>1.27</c:v>
                </c:pt>
                <c:pt idx="5849">
                  <c:v>1.5</c:v>
                </c:pt>
                <c:pt idx="5850">
                  <c:v>1.41</c:v>
                </c:pt>
                <c:pt idx="5851">
                  <c:v>1.35</c:v>
                </c:pt>
                <c:pt idx="5852">
                  <c:v>1.62</c:v>
                </c:pt>
                <c:pt idx="5853">
                  <c:v>1.55</c:v>
                </c:pt>
                <c:pt idx="5854">
                  <c:v>1.29</c:v>
                </c:pt>
                <c:pt idx="5855">
                  <c:v>1.1399999999999968</c:v>
                </c:pt>
                <c:pt idx="5856">
                  <c:v>1.33</c:v>
                </c:pt>
                <c:pt idx="5857">
                  <c:v>1.1800000000000028</c:v>
                </c:pt>
                <c:pt idx="5858">
                  <c:v>1.34</c:v>
                </c:pt>
                <c:pt idx="5859">
                  <c:v>1.56</c:v>
                </c:pt>
                <c:pt idx="5860">
                  <c:v>1.33</c:v>
                </c:pt>
                <c:pt idx="5861">
                  <c:v>1.5</c:v>
                </c:pt>
                <c:pt idx="5862">
                  <c:v>1.42</c:v>
                </c:pt>
                <c:pt idx="5863">
                  <c:v>1.3800000000000001</c:v>
                </c:pt>
                <c:pt idx="5864">
                  <c:v>1.24</c:v>
                </c:pt>
                <c:pt idx="5865">
                  <c:v>1.2</c:v>
                </c:pt>
                <c:pt idx="5866">
                  <c:v>1.1900000000000028</c:v>
                </c:pt>
                <c:pt idx="5867">
                  <c:v>1.43</c:v>
                </c:pt>
                <c:pt idx="5868">
                  <c:v>1.34</c:v>
                </c:pt>
                <c:pt idx="5869">
                  <c:v>1.41</c:v>
                </c:pt>
                <c:pt idx="5870">
                  <c:v>1.37</c:v>
                </c:pt>
                <c:pt idx="5871">
                  <c:v>1.42</c:v>
                </c:pt>
                <c:pt idx="5872">
                  <c:v>1.41</c:v>
                </c:pt>
                <c:pt idx="5873">
                  <c:v>1.4</c:v>
                </c:pt>
                <c:pt idx="5874">
                  <c:v>1.35</c:v>
                </c:pt>
                <c:pt idx="5875">
                  <c:v>1.36</c:v>
                </c:pt>
                <c:pt idx="5876">
                  <c:v>1.55</c:v>
                </c:pt>
                <c:pt idx="5877">
                  <c:v>1.3900000000000001</c:v>
                </c:pt>
                <c:pt idx="5878">
                  <c:v>1.31</c:v>
                </c:pt>
                <c:pt idx="5879">
                  <c:v>1.41</c:v>
                </c:pt>
                <c:pt idx="5880">
                  <c:v>1.35</c:v>
                </c:pt>
                <c:pt idx="5881">
                  <c:v>1.36</c:v>
                </c:pt>
                <c:pt idx="5882">
                  <c:v>1.34</c:v>
                </c:pt>
                <c:pt idx="5883">
                  <c:v>1.28</c:v>
                </c:pt>
                <c:pt idx="5884">
                  <c:v>1.37</c:v>
                </c:pt>
                <c:pt idx="5885">
                  <c:v>1.45</c:v>
                </c:pt>
                <c:pt idx="5886">
                  <c:v>1.34</c:v>
                </c:pt>
                <c:pt idx="5887">
                  <c:v>1.54</c:v>
                </c:pt>
                <c:pt idx="5888">
                  <c:v>1.46</c:v>
                </c:pt>
                <c:pt idx="5889">
                  <c:v>1.3900000000000001</c:v>
                </c:pt>
                <c:pt idx="5890">
                  <c:v>1.42</c:v>
                </c:pt>
                <c:pt idx="5891">
                  <c:v>1.48</c:v>
                </c:pt>
                <c:pt idx="5892">
                  <c:v>1.43</c:v>
                </c:pt>
                <c:pt idx="5893">
                  <c:v>1.49</c:v>
                </c:pt>
                <c:pt idx="5894">
                  <c:v>1.1599999999999968</c:v>
                </c:pt>
                <c:pt idx="5895">
                  <c:v>1.42</c:v>
                </c:pt>
                <c:pt idx="5896">
                  <c:v>1.44</c:v>
                </c:pt>
                <c:pt idx="5897">
                  <c:v>1.28</c:v>
                </c:pt>
                <c:pt idx="5898">
                  <c:v>1.2</c:v>
                </c:pt>
                <c:pt idx="5899">
                  <c:v>1.33</c:v>
                </c:pt>
                <c:pt idx="5900">
                  <c:v>1.44</c:v>
                </c:pt>
                <c:pt idx="5901">
                  <c:v>1.36</c:v>
                </c:pt>
                <c:pt idx="5902">
                  <c:v>1.49</c:v>
                </c:pt>
                <c:pt idx="5903">
                  <c:v>1.45</c:v>
                </c:pt>
                <c:pt idx="5904">
                  <c:v>1.61</c:v>
                </c:pt>
                <c:pt idx="5905">
                  <c:v>1.57</c:v>
                </c:pt>
                <c:pt idx="5906">
                  <c:v>1.6</c:v>
                </c:pt>
                <c:pt idx="5907">
                  <c:v>1.6700000000000021</c:v>
                </c:pt>
                <c:pt idx="5908">
                  <c:v>1.48</c:v>
                </c:pt>
                <c:pt idx="5909">
                  <c:v>1.7800000000000029</c:v>
                </c:pt>
                <c:pt idx="5910">
                  <c:v>1.6900000000000028</c:v>
                </c:pt>
                <c:pt idx="5911">
                  <c:v>1.7000000000000024</c:v>
                </c:pt>
                <c:pt idx="5912">
                  <c:v>1.51</c:v>
                </c:pt>
                <c:pt idx="5913">
                  <c:v>1.6800000000000028</c:v>
                </c:pt>
                <c:pt idx="5914">
                  <c:v>1.6</c:v>
                </c:pt>
                <c:pt idx="5915">
                  <c:v>1.6400000000000001</c:v>
                </c:pt>
                <c:pt idx="5916">
                  <c:v>1.7400000000000027</c:v>
                </c:pt>
                <c:pt idx="5917">
                  <c:v>1.6</c:v>
                </c:pt>
                <c:pt idx="5918">
                  <c:v>1.57</c:v>
                </c:pt>
                <c:pt idx="5919">
                  <c:v>1.6700000000000021</c:v>
                </c:pt>
                <c:pt idx="5920">
                  <c:v>1.6700000000000021</c:v>
                </c:pt>
                <c:pt idx="5921">
                  <c:v>1.6400000000000001</c:v>
                </c:pt>
                <c:pt idx="5922">
                  <c:v>1.7100000000000024</c:v>
                </c:pt>
                <c:pt idx="5923">
                  <c:v>1.7600000000000027</c:v>
                </c:pt>
                <c:pt idx="5924">
                  <c:v>1.57</c:v>
                </c:pt>
                <c:pt idx="5925">
                  <c:v>1.6800000000000028</c:v>
                </c:pt>
                <c:pt idx="5926">
                  <c:v>1.6300000000000001</c:v>
                </c:pt>
                <c:pt idx="5927">
                  <c:v>1.6700000000000021</c:v>
                </c:pt>
                <c:pt idx="5928">
                  <c:v>1.7800000000000029</c:v>
                </c:pt>
                <c:pt idx="5929">
                  <c:v>1.87</c:v>
                </c:pt>
                <c:pt idx="5930">
                  <c:v>1.9300000000000004</c:v>
                </c:pt>
                <c:pt idx="5931">
                  <c:v>1.9700000000000004</c:v>
                </c:pt>
                <c:pt idx="5932">
                  <c:v>1.6300000000000001</c:v>
                </c:pt>
                <c:pt idx="5933">
                  <c:v>1.7800000000000029</c:v>
                </c:pt>
                <c:pt idx="5934">
                  <c:v>1.87</c:v>
                </c:pt>
                <c:pt idx="5935">
                  <c:v>1.6600000000000001</c:v>
                </c:pt>
                <c:pt idx="5936">
                  <c:v>1.6300000000000001</c:v>
                </c:pt>
                <c:pt idx="5937">
                  <c:v>1.7200000000000024</c:v>
                </c:pt>
                <c:pt idx="5938">
                  <c:v>1.91</c:v>
                </c:pt>
                <c:pt idx="5939">
                  <c:v>1.83</c:v>
                </c:pt>
                <c:pt idx="5940">
                  <c:v>1.7400000000000027</c:v>
                </c:pt>
                <c:pt idx="5941">
                  <c:v>2.29</c:v>
                </c:pt>
                <c:pt idx="5942">
                  <c:v>2.1</c:v>
                </c:pt>
                <c:pt idx="5943">
                  <c:v>1.7900000000000029</c:v>
                </c:pt>
                <c:pt idx="5944">
                  <c:v>1.81</c:v>
                </c:pt>
                <c:pt idx="5945">
                  <c:v>1.46</c:v>
                </c:pt>
                <c:pt idx="5946">
                  <c:v>1.46</c:v>
                </c:pt>
                <c:pt idx="5947">
                  <c:v>1.53</c:v>
                </c:pt>
                <c:pt idx="5948">
                  <c:v>1.4</c:v>
                </c:pt>
                <c:pt idx="5949">
                  <c:v>1.9</c:v>
                </c:pt>
                <c:pt idx="5950">
                  <c:v>2.27</c:v>
                </c:pt>
                <c:pt idx="5951">
                  <c:v>1.7800000000000029</c:v>
                </c:pt>
                <c:pt idx="5952">
                  <c:v>1.84</c:v>
                </c:pt>
                <c:pt idx="5953">
                  <c:v>1.7100000000000024</c:v>
                </c:pt>
                <c:pt idx="5954">
                  <c:v>1.54</c:v>
                </c:pt>
                <c:pt idx="5955">
                  <c:v>1.84</c:v>
                </c:pt>
                <c:pt idx="5956">
                  <c:v>1.6400000000000001</c:v>
                </c:pt>
                <c:pt idx="5957">
                  <c:v>1.52</c:v>
                </c:pt>
                <c:pt idx="5958">
                  <c:v>1.8</c:v>
                </c:pt>
                <c:pt idx="5959">
                  <c:v>1.8800000000000001</c:v>
                </c:pt>
                <c:pt idx="5960">
                  <c:v>1.54</c:v>
                </c:pt>
                <c:pt idx="5961">
                  <c:v>1.6800000000000028</c:v>
                </c:pt>
                <c:pt idx="5962">
                  <c:v>1.7900000000000029</c:v>
                </c:pt>
                <c:pt idx="5963">
                  <c:v>1.55</c:v>
                </c:pt>
                <c:pt idx="5964">
                  <c:v>1.84</c:v>
                </c:pt>
                <c:pt idx="5965">
                  <c:v>1.58</c:v>
                </c:pt>
                <c:pt idx="5966">
                  <c:v>1.83</c:v>
                </c:pt>
                <c:pt idx="5967">
                  <c:v>1.84</c:v>
                </c:pt>
                <c:pt idx="5968">
                  <c:v>1.7500000000000027</c:v>
                </c:pt>
                <c:pt idx="5969">
                  <c:v>1.51</c:v>
                </c:pt>
                <c:pt idx="5970">
                  <c:v>1.7900000000000029</c:v>
                </c:pt>
                <c:pt idx="5971">
                  <c:v>1.7100000000000024</c:v>
                </c:pt>
                <c:pt idx="5972">
                  <c:v>1.82</c:v>
                </c:pt>
                <c:pt idx="5973">
                  <c:v>1.47</c:v>
                </c:pt>
                <c:pt idx="5974">
                  <c:v>1.7100000000000024</c:v>
                </c:pt>
                <c:pt idx="5975">
                  <c:v>1.6400000000000001</c:v>
                </c:pt>
                <c:pt idx="5976">
                  <c:v>1.7000000000000024</c:v>
                </c:pt>
                <c:pt idx="5977">
                  <c:v>1.58</c:v>
                </c:pt>
                <c:pt idx="5978">
                  <c:v>1.55</c:v>
                </c:pt>
                <c:pt idx="5979">
                  <c:v>1.5</c:v>
                </c:pt>
                <c:pt idx="5980">
                  <c:v>1.9900000000000004</c:v>
                </c:pt>
                <c:pt idx="5981">
                  <c:v>2.06</c:v>
                </c:pt>
                <c:pt idx="5982">
                  <c:v>1.7200000000000024</c:v>
                </c:pt>
                <c:pt idx="5983">
                  <c:v>1.6</c:v>
                </c:pt>
                <c:pt idx="5984">
                  <c:v>1.57</c:v>
                </c:pt>
                <c:pt idx="5985">
                  <c:v>1.6</c:v>
                </c:pt>
                <c:pt idx="5986">
                  <c:v>1.55</c:v>
                </c:pt>
                <c:pt idx="5987">
                  <c:v>1.6500000000000001</c:v>
                </c:pt>
                <c:pt idx="5988">
                  <c:v>1.6900000000000028</c:v>
                </c:pt>
                <c:pt idx="5989">
                  <c:v>1.47</c:v>
                </c:pt>
                <c:pt idx="5990">
                  <c:v>1.5</c:v>
                </c:pt>
                <c:pt idx="5991">
                  <c:v>1.7000000000000024</c:v>
                </c:pt>
                <c:pt idx="5992">
                  <c:v>1.6900000000000028</c:v>
                </c:pt>
                <c:pt idx="5993">
                  <c:v>1.36</c:v>
                </c:pt>
                <c:pt idx="5994">
                  <c:v>1.6300000000000001</c:v>
                </c:pt>
                <c:pt idx="5995">
                  <c:v>1.59</c:v>
                </c:pt>
                <c:pt idx="5996">
                  <c:v>1.54</c:v>
                </c:pt>
                <c:pt idx="5997">
                  <c:v>1.53</c:v>
                </c:pt>
                <c:pt idx="5998">
                  <c:v>1.55</c:v>
                </c:pt>
                <c:pt idx="5999">
                  <c:v>1.31</c:v>
                </c:pt>
                <c:pt idx="6000">
                  <c:v>1.47</c:v>
                </c:pt>
                <c:pt idx="6001">
                  <c:v>1.3</c:v>
                </c:pt>
                <c:pt idx="6002">
                  <c:v>1.41</c:v>
                </c:pt>
                <c:pt idx="6003">
                  <c:v>1.1800000000000028</c:v>
                </c:pt>
                <c:pt idx="6004">
                  <c:v>1.21</c:v>
                </c:pt>
                <c:pt idx="6005">
                  <c:v>1.32</c:v>
                </c:pt>
                <c:pt idx="6006">
                  <c:v>1.33</c:v>
                </c:pt>
                <c:pt idx="6007">
                  <c:v>1.3</c:v>
                </c:pt>
                <c:pt idx="6008">
                  <c:v>1.2</c:v>
                </c:pt>
                <c:pt idx="6009">
                  <c:v>1.47</c:v>
                </c:pt>
                <c:pt idx="6010">
                  <c:v>1.7500000000000027</c:v>
                </c:pt>
                <c:pt idx="6011">
                  <c:v>1.6</c:v>
                </c:pt>
                <c:pt idx="6012">
                  <c:v>1.51</c:v>
                </c:pt>
                <c:pt idx="6013">
                  <c:v>1.9</c:v>
                </c:pt>
                <c:pt idx="6014">
                  <c:v>1.48</c:v>
                </c:pt>
                <c:pt idx="6015">
                  <c:v>1.57</c:v>
                </c:pt>
                <c:pt idx="6016">
                  <c:v>1.54</c:v>
                </c:pt>
                <c:pt idx="6017">
                  <c:v>1.51</c:v>
                </c:pt>
                <c:pt idx="6018">
                  <c:v>1.6</c:v>
                </c:pt>
                <c:pt idx="6019">
                  <c:v>1.55</c:v>
                </c:pt>
                <c:pt idx="6020">
                  <c:v>1.33</c:v>
                </c:pt>
                <c:pt idx="6021">
                  <c:v>1.1800000000000028</c:v>
                </c:pt>
                <c:pt idx="6022">
                  <c:v>1.45</c:v>
                </c:pt>
                <c:pt idx="6023">
                  <c:v>1.22</c:v>
                </c:pt>
                <c:pt idx="6024">
                  <c:v>1.53</c:v>
                </c:pt>
                <c:pt idx="6025">
                  <c:v>1.1800000000000028</c:v>
                </c:pt>
                <c:pt idx="6026">
                  <c:v>1.1399999999999968</c:v>
                </c:pt>
                <c:pt idx="6027">
                  <c:v>1.41</c:v>
                </c:pt>
                <c:pt idx="6028">
                  <c:v>1.31</c:v>
                </c:pt>
                <c:pt idx="6029">
                  <c:v>1.23</c:v>
                </c:pt>
                <c:pt idx="6030">
                  <c:v>1.28</c:v>
                </c:pt>
                <c:pt idx="6031">
                  <c:v>1.44</c:v>
                </c:pt>
                <c:pt idx="6032">
                  <c:v>1.34</c:v>
                </c:pt>
                <c:pt idx="6033">
                  <c:v>1.3800000000000001</c:v>
                </c:pt>
                <c:pt idx="6034">
                  <c:v>1.45</c:v>
                </c:pt>
                <c:pt idx="6035">
                  <c:v>1.61</c:v>
                </c:pt>
                <c:pt idx="6036">
                  <c:v>1.45</c:v>
                </c:pt>
                <c:pt idx="6037">
                  <c:v>1.36</c:v>
                </c:pt>
                <c:pt idx="6038">
                  <c:v>1.36</c:v>
                </c:pt>
                <c:pt idx="6039">
                  <c:v>1.86</c:v>
                </c:pt>
                <c:pt idx="6040">
                  <c:v>1.52</c:v>
                </c:pt>
                <c:pt idx="6041">
                  <c:v>1.2</c:v>
                </c:pt>
                <c:pt idx="6042">
                  <c:v>1.34</c:v>
                </c:pt>
                <c:pt idx="6043">
                  <c:v>1.1700000000000021</c:v>
                </c:pt>
                <c:pt idx="6044">
                  <c:v>1.05</c:v>
                </c:pt>
                <c:pt idx="6045">
                  <c:v>1.1100000000000001</c:v>
                </c:pt>
                <c:pt idx="6046">
                  <c:v>1.26</c:v>
                </c:pt>
                <c:pt idx="6047">
                  <c:v>1.31</c:v>
                </c:pt>
                <c:pt idx="6048">
                  <c:v>1.1299999999999968</c:v>
                </c:pt>
                <c:pt idx="6049">
                  <c:v>1.07</c:v>
                </c:pt>
                <c:pt idx="6050">
                  <c:v>1.1299999999999968</c:v>
                </c:pt>
                <c:pt idx="6051">
                  <c:v>1.06</c:v>
                </c:pt>
                <c:pt idx="6052">
                  <c:v>0.95000000000000062</c:v>
                </c:pt>
                <c:pt idx="6053">
                  <c:v>0.85000000000000064</c:v>
                </c:pt>
                <c:pt idx="6054">
                  <c:v>0.86000000000000065</c:v>
                </c:pt>
                <c:pt idx="6055">
                  <c:v>0.88000000000000134</c:v>
                </c:pt>
                <c:pt idx="6056">
                  <c:v>1</c:v>
                </c:pt>
                <c:pt idx="6057">
                  <c:v>1.01</c:v>
                </c:pt>
                <c:pt idx="6058">
                  <c:v>1.01</c:v>
                </c:pt>
                <c:pt idx="6059">
                  <c:v>0.92</c:v>
                </c:pt>
                <c:pt idx="6060">
                  <c:v>0.96000000000000063</c:v>
                </c:pt>
                <c:pt idx="6061">
                  <c:v>1.1599999999999968</c:v>
                </c:pt>
                <c:pt idx="6062">
                  <c:v>0.96000000000000063</c:v>
                </c:pt>
                <c:pt idx="6063">
                  <c:v>0.99</c:v>
                </c:pt>
                <c:pt idx="6064">
                  <c:v>1.03</c:v>
                </c:pt>
                <c:pt idx="6065">
                  <c:v>0.9700000000000002</c:v>
                </c:pt>
                <c:pt idx="6066">
                  <c:v>1.05</c:v>
                </c:pt>
                <c:pt idx="6067">
                  <c:v>1.05</c:v>
                </c:pt>
                <c:pt idx="6068">
                  <c:v>0.92</c:v>
                </c:pt>
                <c:pt idx="6069">
                  <c:v>0.93</c:v>
                </c:pt>
                <c:pt idx="6070">
                  <c:v>0.94000000000000061</c:v>
                </c:pt>
                <c:pt idx="6071">
                  <c:v>0.94000000000000061</c:v>
                </c:pt>
                <c:pt idx="6072">
                  <c:v>0.89000000000000135</c:v>
                </c:pt>
                <c:pt idx="6073">
                  <c:v>0.92</c:v>
                </c:pt>
                <c:pt idx="6074">
                  <c:v>0.9700000000000002</c:v>
                </c:pt>
                <c:pt idx="6075">
                  <c:v>0.89000000000000135</c:v>
                </c:pt>
                <c:pt idx="6076">
                  <c:v>0.92</c:v>
                </c:pt>
                <c:pt idx="6077">
                  <c:v>0.84000000000000064</c:v>
                </c:pt>
                <c:pt idx="6078">
                  <c:v>0.9</c:v>
                </c:pt>
                <c:pt idx="6079">
                  <c:v>0.96000000000000063</c:v>
                </c:pt>
                <c:pt idx="6080">
                  <c:v>0.95000000000000062</c:v>
                </c:pt>
                <c:pt idx="6081">
                  <c:v>0.93</c:v>
                </c:pt>
                <c:pt idx="6082">
                  <c:v>0.95000000000000062</c:v>
                </c:pt>
                <c:pt idx="6083">
                  <c:v>0.89000000000000135</c:v>
                </c:pt>
                <c:pt idx="6084">
                  <c:v>0.91</c:v>
                </c:pt>
                <c:pt idx="6085">
                  <c:v>0.91</c:v>
                </c:pt>
                <c:pt idx="6086">
                  <c:v>0.88000000000000134</c:v>
                </c:pt>
                <c:pt idx="6087">
                  <c:v>0.88000000000000134</c:v>
                </c:pt>
                <c:pt idx="6088">
                  <c:v>0.91</c:v>
                </c:pt>
                <c:pt idx="6089">
                  <c:v>0.87000000000000144</c:v>
                </c:pt>
                <c:pt idx="6090">
                  <c:v>0.85000000000000064</c:v>
                </c:pt>
                <c:pt idx="6091">
                  <c:v>0.84000000000000064</c:v>
                </c:pt>
                <c:pt idx="6092">
                  <c:v>0.78</c:v>
                </c:pt>
                <c:pt idx="6093">
                  <c:v>0.85000000000000064</c:v>
                </c:pt>
                <c:pt idx="6094">
                  <c:v>0.84000000000000064</c:v>
                </c:pt>
                <c:pt idx="6095">
                  <c:v>0.85000000000000064</c:v>
                </c:pt>
                <c:pt idx="6096">
                  <c:v>0.89000000000000135</c:v>
                </c:pt>
                <c:pt idx="6097">
                  <c:v>0.9</c:v>
                </c:pt>
                <c:pt idx="6098">
                  <c:v>1.06</c:v>
                </c:pt>
                <c:pt idx="6099">
                  <c:v>1.1000000000000001</c:v>
                </c:pt>
                <c:pt idx="6100">
                  <c:v>0.87000000000000144</c:v>
                </c:pt>
                <c:pt idx="6101">
                  <c:v>0.82000000000000062</c:v>
                </c:pt>
                <c:pt idx="6102">
                  <c:v>0.75000000000000155</c:v>
                </c:pt>
                <c:pt idx="6103">
                  <c:v>0.8</c:v>
                </c:pt>
                <c:pt idx="6104">
                  <c:v>0.77000000000000024</c:v>
                </c:pt>
                <c:pt idx="6105">
                  <c:v>0.87000000000000144</c:v>
                </c:pt>
                <c:pt idx="6106">
                  <c:v>0.85000000000000064</c:v>
                </c:pt>
                <c:pt idx="6107">
                  <c:v>1.08</c:v>
                </c:pt>
                <c:pt idx="6108">
                  <c:v>1.01</c:v>
                </c:pt>
                <c:pt idx="6109">
                  <c:v>0.9</c:v>
                </c:pt>
                <c:pt idx="6110">
                  <c:v>0.81</c:v>
                </c:pt>
                <c:pt idx="6111">
                  <c:v>0.82000000000000062</c:v>
                </c:pt>
                <c:pt idx="6112">
                  <c:v>0.74000000000000143</c:v>
                </c:pt>
                <c:pt idx="6113">
                  <c:v>0.74000000000000143</c:v>
                </c:pt>
                <c:pt idx="6114">
                  <c:v>0.76000000000000156</c:v>
                </c:pt>
                <c:pt idx="6115">
                  <c:v>0.8</c:v>
                </c:pt>
                <c:pt idx="6116">
                  <c:v>0.76000000000000156</c:v>
                </c:pt>
                <c:pt idx="6117">
                  <c:v>0.86000000000000065</c:v>
                </c:pt>
                <c:pt idx="6118">
                  <c:v>0.77000000000000024</c:v>
                </c:pt>
                <c:pt idx="6119">
                  <c:v>0.82000000000000062</c:v>
                </c:pt>
                <c:pt idx="6120">
                  <c:v>0.9</c:v>
                </c:pt>
                <c:pt idx="6121">
                  <c:v>0.84000000000000064</c:v>
                </c:pt>
                <c:pt idx="6122">
                  <c:v>0.84000000000000064</c:v>
                </c:pt>
                <c:pt idx="6123">
                  <c:v>0.87000000000000144</c:v>
                </c:pt>
                <c:pt idx="6124">
                  <c:v>0.86000000000000065</c:v>
                </c:pt>
                <c:pt idx="6125">
                  <c:v>0.83000000000000063</c:v>
                </c:pt>
                <c:pt idx="6126">
                  <c:v>0.81</c:v>
                </c:pt>
                <c:pt idx="6127">
                  <c:v>0.89000000000000135</c:v>
                </c:pt>
                <c:pt idx="6128">
                  <c:v>0.85000000000000064</c:v>
                </c:pt>
                <c:pt idx="6129">
                  <c:v>0.86000000000000065</c:v>
                </c:pt>
                <c:pt idx="6130">
                  <c:v>0.91</c:v>
                </c:pt>
                <c:pt idx="6131">
                  <c:v>0.89000000000000135</c:v>
                </c:pt>
                <c:pt idx="6132">
                  <c:v>0.9700000000000002</c:v>
                </c:pt>
                <c:pt idx="6133">
                  <c:v>0.9700000000000002</c:v>
                </c:pt>
                <c:pt idx="6134">
                  <c:v>0.89000000000000135</c:v>
                </c:pt>
                <c:pt idx="6135">
                  <c:v>0.85000000000000064</c:v>
                </c:pt>
                <c:pt idx="6136">
                  <c:v>0.82000000000000062</c:v>
                </c:pt>
                <c:pt idx="6137">
                  <c:v>0.78</c:v>
                </c:pt>
                <c:pt idx="6138">
                  <c:v>0.79</c:v>
                </c:pt>
                <c:pt idx="6139">
                  <c:v>0.86000000000000065</c:v>
                </c:pt>
                <c:pt idx="6140">
                  <c:v>0.88000000000000134</c:v>
                </c:pt>
                <c:pt idx="6141">
                  <c:v>0.78</c:v>
                </c:pt>
                <c:pt idx="6142">
                  <c:v>0.89000000000000135</c:v>
                </c:pt>
                <c:pt idx="6143">
                  <c:v>0.84000000000000064</c:v>
                </c:pt>
                <c:pt idx="6144">
                  <c:v>0.85000000000000064</c:v>
                </c:pt>
                <c:pt idx="6145">
                  <c:v>0.91</c:v>
                </c:pt>
                <c:pt idx="6146">
                  <c:v>1.02</c:v>
                </c:pt>
                <c:pt idx="6147">
                  <c:v>0.9700000000000002</c:v>
                </c:pt>
                <c:pt idx="6148">
                  <c:v>1.01</c:v>
                </c:pt>
                <c:pt idx="6149">
                  <c:v>0.99</c:v>
                </c:pt>
                <c:pt idx="6150">
                  <c:v>1.05</c:v>
                </c:pt>
                <c:pt idx="6151">
                  <c:v>1.01</c:v>
                </c:pt>
                <c:pt idx="6152">
                  <c:v>1.04</c:v>
                </c:pt>
                <c:pt idx="6153">
                  <c:v>1.04</c:v>
                </c:pt>
                <c:pt idx="6154">
                  <c:v>1.07</c:v>
                </c:pt>
                <c:pt idx="6155">
                  <c:v>0.94000000000000061</c:v>
                </c:pt>
                <c:pt idx="6156">
                  <c:v>0.9700000000000002</c:v>
                </c:pt>
                <c:pt idx="6157">
                  <c:v>0.91</c:v>
                </c:pt>
                <c:pt idx="6158">
                  <c:v>0.9</c:v>
                </c:pt>
                <c:pt idx="6159">
                  <c:v>0.91</c:v>
                </c:pt>
                <c:pt idx="6160">
                  <c:v>1.01</c:v>
                </c:pt>
                <c:pt idx="6161">
                  <c:v>1.03</c:v>
                </c:pt>
                <c:pt idx="6162">
                  <c:v>0.99</c:v>
                </c:pt>
                <c:pt idx="6163">
                  <c:v>1</c:v>
                </c:pt>
                <c:pt idx="6164">
                  <c:v>0.98</c:v>
                </c:pt>
                <c:pt idx="6165">
                  <c:v>1.02</c:v>
                </c:pt>
                <c:pt idx="6166">
                  <c:v>1.26</c:v>
                </c:pt>
                <c:pt idx="6167">
                  <c:v>1.06</c:v>
                </c:pt>
                <c:pt idx="6168">
                  <c:v>1.06</c:v>
                </c:pt>
                <c:pt idx="6169">
                  <c:v>1.07</c:v>
                </c:pt>
                <c:pt idx="6170">
                  <c:v>1.1800000000000028</c:v>
                </c:pt>
                <c:pt idx="6171">
                  <c:v>1.21</c:v>
                </c:pt>
                <c:pt idx="6172">
                  <c:v>1.1299999999999968</c:v>
                </c:pt>
                <c:pt idx="6173">
                  <c:v>1.3</c:v>
                </c:pt>
                <c:pt idx="6174">
                  <c:v>1.29</c:v>
                </c:pt>
                <c:pt idx="6175">
                  <c:v>1.3</c:v>
                </c:pt>
                <c:pt idx="6176">
                  <c:v>1.37</c:v>
                </c:pt>
                <c:pt idx="6177">
                  <c:v>1.3800000000000001</c:v>
                </c:pt>
                <c:pt idx="6178">
                  <c:v>1.45</c:v>
                </c:pt>
                <c:pt idx="6179">
                  <c:v>1.45</c:v>
                </c:pt>
                <c:pt idx="6180">
                  <c:v>1.49</c:v>
                </c:pt>
                <c:pt idx="6181">
                  <c:v>1.55</c:v>
                </c:pt>
                <c:pt idx="6182">
                  <c:v>1.55</c:v>
                </c:pt>
                <c:pt idx="6183">
                  <c:v>1.46</c:v>
                </c:pt>
                <c:pt idx="6184">
                  <c:v>1.56</c:v>
                </c:pt>
                <c:pt idx="6185">
                  <c:v>1.45</c:v>
                </c:pt>
                <c:pt idx="6186">
                  <c:v>1.62</c:v>
                </c:pt>
                <c:pt idx="6187">
                  <c:v>1.7100000000000024</c:v>
                </c:pt>
                <c:pt idx="6188">
                  <c:v>1.6300000000000001</c:v>
                </c:pt>
                <c:pt idx="6189">
                  <c:v>1.59</c:v>
                </c:pt>
                <c:pt idx="6190">
                  <c:v>1.53</c:v>
                </c:pt>
                <c:pt idx="6191">
                  <c:v>1.44</c:v>
                </c:pt>
                <c:pt idx="6192">
                  <c:v>1.47</c:v>
                </c:pt>
                <c:pt idx="6193">
                  <c:v>1.46</c:v>
                </c:pt>
                <c:pt idx="6194">
                  <c:v>1.47</c:v>
                </c:pt>
                <c:pt idx="6195">
                  <c:v>1.54</c:v>
                </c:pt>
                <c:pt idx="6196">
                  <c:v>1.51</c:v>
                </c:pt>
                <c:pt idx="6197">
                  <c:v>1.43</c:v>
                </c:pt>
                <c:pt idx="6198">
                  <c:v>1.44</c:v>
                </c:pt>
                <c:pt idx="6199">
                  <c:v>1.28</c:v>
                </c:pt>
                <c:pt idx="6200">
                  <c:v>1.33</c:v>
                </c:pt>
                <c:pt idx="6201">
                  <c:v>1.34</c:v>
                </c:pt>
                <c:pt idx="6202">
                  <c:v>1.26</c:v>
                </c:pt>
                <c:pt idx="6203">
                  <c:v>1.24</c:v>
                </c:pt>
                <c:pt idx="6204">
                  <c:v>1.21</c:v>
                </c:pt>
                <c:pt idx="6205">
                  <c:v>1.49</c:v>
                </c:pt>
                <c:pt idx="6206">
                  <c:v>1.1499999999999968</c:v>
                </c:pt>
                <c:pt idx="6207">
                  <c:v>1.42</c:v>
                </c:pt>
                <c:pt idx="6208">
                  <c:v>1.49</c:v>
                </c:pt>
                <c:pt idx="6209">
                  <c:v>1.51</c:v>
                </c:pt>
                <c:pt idx="6210">
                  <c:v>1.34</c:v>
                </c:pt>
                <c:pt idx="6211">
                  <c:v>1.4</c:v>
                </c:pt>
                <c:pt idx="6212">
                  <c:v>1.45</c:v>
                </c:pt>
                <c:pt idx="6213">
                  <c:v>1.46</c:v>
                </c:pt>
                <c:pt idx="6214">
                  <c:v>1.46</c:v>
                </c:pt>
                <c:pt idx="6215">
                  <c:v>1.41</c:v>
                </c:pt>
                <c:pt idx="6216">
                  <c:v>1.4</c:v>
                </c:pt>
                <c:pt idx="6217">
                  <c:v>1.7700000000000029</c:v>
                </c:pt>
                <c:pt idx="6218">
                  <c:v>1.45</c:v>
                </c:pt>
                <c:pt idx="6219">
                  <c:v>1.7900000000000029</c:v>
                </c:pt>
                <c:pt idx="6220">
                  <c:v>1.56</c:v>
                </c:pt>
                <c:pt idx="6221">
                  <c:v>1.46</c:v>
                </c:pt>
                <c:pt idx="6222">
                  <c:v>1.57</c:v>
                </c:pt>
                <c:pt idx="6223">
                  <c:v>1.49</c:v>
                </c:pt>
                <c:pt idx="6224">
                  <c:v>1.6400000000000001</c:v>
                </c:pt>
                <c:pt idx="6225">
                  <c:v>1.51</c:v>
                </c:pt>
                <c:pt idx="6226">
                  <c:v>1.6800000000000028</c:v>
                </c:pt>
                <c:pt idx="6227">
                  <c:v>1.42</c:v>
                </c:pt>
                <c:pt idx="6228">
                  <c:v>1.62</c:v>
                </c:pt>
                <c:pt idx="6229">
                  <c:v>1.45</c:v>
                </c:pt>
                <c:pt idx="6230">
                  <c:v>1.6</c:v>
                </c:pt>
                <c:pt idx="6231">
                  <c:v>1.44</c:v>
                </c:pt>
                <c:pt idx="6232">
                  <c:v>1.4</c:v>
                </c:pt>
                <c:pt idx="6233">
                  <c:v>1.34</c:v>
                </c:pt>
                <c:pt idx="6234">
                  <c:v>1.34</c:v>
                </c:pt>
                <c:pt idx="6235">
                  <c:v>1.1399999999999968</c:v>
                </c:pt>
                <c:pt idx="6236">
                  <c:v>1.08</c:v>
                </c:pt>
                <c:pt idx="6237">
                  <c:v>0.94000000000000061</c:v>
                </c:pt>
                <c:pt idx="6238">
                  <c:v>0.96000000000000063</c:v>
                </c:pt>
                <c:pt idx="6239">
                  <c:v>1.01</c:v>
                </c:pt>
                <c:pt idx="6240">
                  <c:v>1.05</c:v>
                </c:pt>
                <c:pt idx="6241">
                  <c:v>1.0900000000000001</c:v>
                </c:pt>
                <c:pt idx="6242">
                  <c:v>1.01</c:v>
                </c:pt>
                <c:pt idx="6243">
                  <c:v>1.01</c:v>
                </c:pt>
                <c:pt idx="6244">
                  <c:v>1.01</c:v>
                </c:pt>
                <c:pt idx="6245">
                  <c:v>1.08</c:v>
                </c:pt>
                <c:pt idx="6246">
                  <c:v>1.06</c:v>
                </c:pt>
                <c:pt idx="6247">
                  <c:v>0.99</c:v>
                </c:pt>
                <c:pt idx="6248">
                  <c:v>1.03</c:v>
                </c:pt>
                <c:pt idx="6249">
                  <c:v>0.96000000000000063</c:v>
                </c:pt>
                <c:pt idx="6250">
                  <c:v>0.99</c:v>
                </c:pt>
                <c:pt idx="6251">
                  <c:v>0.9700000000000002</c:v>
                </c:pt>
                <c:pt idx="6252">
                  <c:v>0.91</c:v>
                </c:pt>
                <c:pt idx="6253">
                  <c:v>0.99</c:v>
                </c:pt>
                <c:pt idx="6254">
                  <c:v>1.04</c:v>
                </c:pt>
                <c:pt idx="6255">
                  <c:v>1.03</c:v>
                </c:pt>
                <c:pt idx="6256">
                  <c:v>1.0900000000000001</c:v>
                </c:pt>
                <c:pt idx="6257">
                  <c:v>1.04</c:v>
                </c:pt>
                <c:pt idx="6258">
                  <c:v>1.05</c:v>
                </c:pt>
                <c:pt idx="6259">
                  <c:v>1.08</c:v>
                </c:pt>
                <c:pt idx="6260">
                  <c:v>1.08</c:v>
                </c:pt>
                <c:pt idx="6261">
                  <c:v>0.95000000000000062</c:v>
                </c:pt>
                <c:pt idx="6262">
                  <c:v>1</c:v>
                </c:pt>
                <c:pt idx="6263">
                  <c:v>1.05</c:v>
                </c:pt>
                <c:pt idx="6264">
                  <c:v>1.06</c:v>
                </c:pt>
                <c:pt idx="6265">
                  <c:v>1.03</c:v>
                </c:pt>
                <c:pt idx="6266">
                  <c:v>0.93</c:v>
                </c:pt>
                <c:pt idx="6267">
                  <c:v>1.03</c:v>
                </c:pt>
                <c:pt idx="6268">
                  <c:v>1.08</c:v>
                </c:pt>
                <c:pt idx="6269">
                  <c:v>1</c:v>
                </c:pt>
                <c:pt idx="6270">
                  <c:v>0.99</c:v>
                </c:pt>
                <c:pt idx="6271">
                  <c:v>0.93</c:v>
                </c:pt>
                <c:pt idx="6272">
                  <c:v>1.04</c:v>
                </c:pt>
                <c:pt idx="6273">
                  <c:v>0.98</c:v>
                </c:pt>
                <c:pt idx="6274">
                  <c:v>1.01</c:v>
                </c:pt>
                <c:pt idx="6275">
                  <c:v>1.04</c:v>
                </c:pt>
                <c:pt idx="6276">
                  <c:v>1.03</c:v>
                </c:pt>
                <c:pt idx="6277">
                  <c:v>0.93</c:v>
                </c:pt>
                <c:pt idx="6278">
                  <c:v>0.94000000000000061</c:v>
                </c:pt>
                <c:pt idx="6279">
                  <c:v>0.93</c:v>
                </c:pt>
                <c:pt idx="6280">
                  <c:v>0.89000000000000135</c:v>
                </c:pt>
                <c:pt idx="6281">
                  <c:v>0.87000000000000144</c:v>
                </c:pt>
                <c:pt idx="6282">
                  <c:v>0.93</c:v>
                </c:pt>
                <c:pt idx="6283">
                  <c:v>0.88000000000000134</c:v>
                </c:pt>
                <c:pt idx="6284">
                  <c:v>0.71000000000000063</c:v>
                </c:pt>
                <c:pt idx="6285">
                  <c:v>0.76000000000000156</c:v>
                </c:pt>
                <c:pt idx="6286">
                  <c:v>0.73000000000000065</c:v>
                </c:pt>
                <c:pt idx="6287">
                  <c:v>0.85000000000000064</c:v>
                </c:pt>
                <c:pt idx="6288">
                  <c:v>0.79</c:v>
                </c:pt>
                <c:pt idx="6289">
                  <c:v>0.88000000000000134</c:v>
                </c:pt>
                <c:pt idx="6290">
                  <c:v>0.98</c:v>
                </c:pt>
                <c:pt idx="6291">
                  <c:v>0.91</c:v>
                </c:pt>
                <c:pt idx="6292">
                  <c:v>0.74000000000000143</c:v>
                </c:pt>
                <c:pt idx="6293">
                  <c:v>0.76000000000000156</c:v>
                </c:pt>
                <c:pt idx="6294">
                  <c:v>0.88000000000000134</c:v>
                </c:pt>
                <c:pt idx="6295">
                  <c:v>0.9</c:v>
                </c:pt>
                <c:pt idx="6296">
                  <c:v>0.98</c:v>
                </c:pt>
                <c:pt idx="6297">
                  <c:v>0.76000000000000156</c:v>
                </c:pt>
                <c:pt idx="6298">
                  <c:v>0.83000000000000063</c:v>
                </c:pt>
                <c:pt idx="6299">
                  <c:v>0.85000000000000064</c:v>
                </c:pt>
                <c:pt idx="6300">
                  <c:v>0.87000000000000144</c:v>
                </c:pt>
                <c:pt idx="6301">
                  <c:v>0.83000000000000063</c:v>
                </c:pt>
                <c:pt idx="6302">
                  <c:v>0.83000000000000063</c:v>
                </c:pt>
                <c:pt idx="6303">
                  <c:v>0.81</c:v>
                </c:pt>
                <c:pt idx="6304">
                  <c:v>0.8</c:v>
                </c:pt>
                <c:pt idx="6305">
                  <c:v>0.84000000000000064</c:v>
                </c:pt>
                <c:pt idx="6306">
                  <c:v>0.8</c:v>
                </c:pt>
                <c:pt idx="6307">
                  <c:v>0.78</c:v>
                </c:pt>
                <c:pt idx="6308">
                  <c:v>0.81</c:v>
                </c:pt>
                <c:pt idx="6309">
                  <c:v>0.81</c:v>
                </c:pt>
                <c:pt idx="6310">
                  <c:v>0.83000000000000063</c:v>
                </c:pt>
                <c:pt idx="6311">
                  <c:v>0.83000000000000063</c:v>
                </c:pt>
                <c:pt idx="6312">
                  <c:v>0.77000000000000024</c:v>
                </c:pt>
                <c:pt idx="6313">
                  <c:v>0.79</c:v>
                </c:pt>
                <c:pt idx="6314">
                  <c:v>0.83000000000000063</c:v>
                </c:pt>
                <c:pt idx="6315">
                  <c:v>0.85000000000000064</c:v>
                </c:pt>
                <c:pt idx="6316">
                  <c:v>0.83000000000000063</c:v>
                </c:pt>
                <c:pt idx="6317">
                  <c:v>0.82000000000000062</c:v>
                </c:pt>
                <c:pt idx="6318">
                  <c:v>0.91</c:v>
                </c:pt>
                <c:pt idx="6319">
                  <c:v>0.79</c:v>
                </c:pt>
                <c:pt idx="6320">
                  <c:v>0.84000000000000064</c:v>
                </c:pt>
                <c:pt idx="6321">
                  <c:v>0.87000000000000144</c:v>
                </c:pt>
                <c:pt idx="6322">
                  <c:v>0.99</c:v>
                </c:pt>
                <c:pt idx="6323">
                  <c:v>0.9700000000000002</c:v>
                </c:pt>
                <c:pt idx="6324">
                  <c:v>1.03</c:v>
                </c:pt>
                <c:pt idx="6325">
                  <c:v>0.94000000000000061</c:v>
                </c:pt>
                <c:pt idx="6326">
                  <c:v>0.98</c:v>
                </c:pt>
                <c:pt idx="6327">
                  <c:v>0.9</c:v>
                </c:pt>
                <c:pt idx="6328">
                  <c:v>0.92</c:v>
                </c:pt>
                <c:pt idx="6329">
                  <c:v>0.86000000000000065</c:v>
                </c:pt>
                <c:pt idx="6330">
                  <c:v>0.82000000000000062</c:v>
                </c:pt>
                <c:pt idx="6331">
                  <c:v>0.85000000000000064</c:v>
                </c:pt>
                <c:pt idx="6332">
                  <c:v>0.84000000000000064</c:v>
                </c:pt>
                <c:pt idx="6333">
                  <c:v>0.85000000000000064</c:v>
                </c:pt>
                <c:pt idx="6334">
                  <c:v>0.82000000000000062</c:v>
                </c:pt>
                <c:pt idx="6335">
                  <c:v>0.75000000000000155</c:v>
                </c:pt>
                <c:pt idx="6336">
                  <c:v>0.74000000000000143</c:v>
                </c:pt>
                <c:pt idx="6337">
                  <c:v>0.67000000000000193</c:v>
                </c:pt>
                <c:pt idx="6338">
                  <c:v>0.66000000000000192</c:v>
                </c:pt>
                <c:pt idx="6339">
                  <c:v>0.75000000000000155</c:v>
                </c:pt>
                <c:pt idx="6340">
                  <c:v>0.75000000000000155</c:v>
                </c:pt>
                <c:pt idx="6341">
                  <c:v>0.66000000000000192</c:v>
                </c:pt>
                <c:pt idx="6342">
                  <c:v>0.68000000000000183</c:v>
                </c:pt>
                <c:pt idx="6343">
                  <c:v>0.72000000000000064</c:v>
                </c:pt>
                <c:pt idx="6344">
                  <c:v>0.59000000000000064</c:v>
                </c:pt>
                <c:pt idx="6345">
                  <c:v>0.60000000000000064</c:v>
                </c:pt>
                <c:pt idx="6346">
                  <c:v>0.62000000000000144</c:v>
                </c:pt>
                <c:pt idx="6347">
                  <c:v>0.79</c:v>
                </c:pt>
                <c:pt idx="6348">
                  <c:v>0.8</c:v>
                </c:pt>
                <c:pt idx="6349">
                  <c:v>0.85000000000000064</c:v>
                </c:pt>
                <c:pt idx="6350">
                  <c:v>0.62000000000000144</c:v>
                </c:pt>
                <c:pt idx="6351">
                  <c:v>0.68000000000000183</c:v>
                </c:pt>
                <c:pt idx="6352">
                  <c:v>0.63000000000000156</c:v>
                </c:pt>
                <c:pt idx="6353">
                  <c:v>0.64000000000000168</c:v>
                </c:pt>
                <c:pt idx="6354">
                  <c:v>0.72000000000000064</c:v>
                </c:pt>
                <c:pt idx="6355">
                  <c:v>0.79</c:v>
                </c:pt>
                <c:pt idx="6356">
                  <c:v>0.61000000000000065</c:v>
                </c:pt>
                <c:pt idx="6357">
                  <c:v>0.66000000000000192</c:v>
                </c:pt>
                <c:pt idx="6358">
                  <c:v>0.73000000000000065</c:v>
                </c:pt>
                <c:pt idx="6359">
                  <c:v>0.70000000000000062</c:v>
                </c:pt>
                <c:pt idx="6360">
                  <c:v>0.79</c:v>
                </c:pt>
                <c:pt idx="6361">
                  <c:v>0.8</c:v>
                </c:pt>
                <c:pt idx="6362">
                  <c:v>0.79</c:v>
                </c:pt>
                <c:pt idx="6363">
                  <c:v>0.72000000000000064</c:v>
                </c:pt>
                <c:pt idx="6364">
                  <c:v>0.6500000000000018</c:v>
                </c:pt>
                <c:pt idx="6365">
                  <c:v>0.6500000000000018</c:v>
                </c:pt>
                <c:pt idx="6366">
                  <c:v>0.72000000000000064</c:v>
                </c:pt>
                <c:pt idx="6367">
                  <c:v>0.69000000000000195</c:v>
                </c:pt>
                <c:pt idx="6368">
                  <c:v>0.54</c:v>
                </c:pt>
                <c:pt idx="6369">
                  <c:v>0.56999999999999995</c:v>
                </c:pt>
                <c:pt idx="6370">
                  <c:v>0.60000000000000064</c:v>
                </c:pt>
                <c:pt idx="6371">
                  <c:v>0.63000000000000156</c:v>
                </c:pt>
                <c:pt idx="6372">
                  <c:v>0.62000000000000144</c:v>
                </c:pt>
                <c:pt idx="6373">
                  <c:v>0.6500000000000018</c:v>
                </c:pt>
                <c:pt idx="6374">
                  <c:v>0.63000000000000156</c:v>
                </c:pt>
                <c:pt idx="6375">
                  <c:v>0.61000000000000065</c:v>
                </c:pt>
                <c:pt idx="6376">
                  <c:v>0.54</c:v>
                </c:pt>
                <c:pt idx="6377">
                  <c:v>0.53</c:v>
                </c:pt>
                <c:pt idx="6378">
                  <c:v>0.49000000000000032</c:v>
                </c:pt>
                <c:pt idx="6379">
                  <c:v>0.5</c:v>
                </c:pt>
                <c:pt idx="6380">
                  <c:v>0.47000000000000008</c:v>
                </c:pt>
                <c:pt idx="6381">
                  <c:v>0.51</c:v>
                </c:pt>
                <c:pt idx="6382">
                  <c:v>0.56000000000000005</c:v>
                </c:pt>
                <c:pt idx="6383">
                  <c:v>0.52</c:v>
                </c:pt>
                <c:pt idx="6384">
                  <c:v>0.48000000000000032</c:v>
                </c:pt>
                <c:pt idx="6385">
                  <c:v>0.47000000000000008</c:v>
                </c:pt>
                <c:pt idx="6386">
                  <c:v>0.49000000000000032</c:v>
                </c:pt>
                <c:pt idx="6387">
                  <c:v>0.5</c:v>
                </c:pt>
                <c:pt idx="6388">
                  <c:v>0.5</c:v>
                </c:pt>
                <c:pt idx="6389">
                  <c:v>0.48000000000000032</c:v>
                </c:pt>
                <c:pt idx="6390">
                  <c:v>0.47000000000000008</c:v>
                </c:pt>
                <c:pt idx="6391">
                  <c:v>0.47000000000000008</c:v>
                </c:pt>
                <c:pt idx="6392">
                  <c:v>0.44000000000000061</c:v>
                </c:pt>
                <c:pt idx="6393">
                  <c:v>0.46</c:v>
                </c:pt>
                <c:pt idx="6394">
                  <c:v>0.45</c:v>
                </c:pt>
                <c:pt idx="6395">
                  <c:v>0.5</c:v>
                </c:pt>
                <c:pt idx="6396">
                  <c:v>0.47000000000000008</c:v>
                </c:pt>
                <c:pt idx="6397">
                  <c:v>0.49000000000000032</c:v>
                </c:pt>
                <c:pt idx="6398">
                  <c:v>0.48000000000000032</c:v>
                </c:pt>
                <c:pt idx="6399">
                  <c:v>0.5</c:v>
                </c:pt>
                <c:pt idx="6400">
                  <c:v>0.51</c:v>
                </c:pt>
                <c:pt idx="6401">
                  <c:v>0.51</c:v>
                </c:pt>
                <c:pt idx="6402">
                  <c:v>0.5</c:v>
                </c:pt>
                <c:pt idx="6403">
                  <c:v>0.47000000000000008</c:v>
                </c:pt>
                <c:pt idx="6404">
                  <c:v>0.49000000000000032</c:v>
                </c:pt>
                <c:pt idx="6405">
                  <c:v>0.51</c:v>
                </c:pt>
                <c:pt idx="6406">
                  <c:v>0.49000000000000032</c:v>
                </c:pt>
                <c:pt idx="6407">
                  <c:v>0.53</c:v>
                </c:pt>
                <c:pt idx="6408">
                  <c:v>0.51</c:v>
                </c:pt>
                <c:pt idx="6409">
                  <c:v>0.44000000000000061</c:v>
                </c:pt>
                <c:pt idx="6410">
                  <c:v>0.47000000000000008</c:v>
                </c:pt>
                <c:pt idx="6411">
                  <c:v>0.47000000000000008</c:v>
                </c:pt>
                <c:pt idx="6412">
                  <c:v>0.52</c:v>
                </c:pt>
                <c:pt idx="6413">
                  <c:v>0.52</c:v>
                </c:pt>
                <c:pt idx="6414">
                  <c:v>0.49000000000000032</c:v>
                </c:pt>
                <c:pt idx="6415">
                  <c:v>0.51</c:v>
                </c:pt>
                <c:pt idx="6416">
                  <c:v>0.5</c:v>
                </c:pt>
                <c:pt idx="6417">
                  <c:v>0.52</c:v>
                </c:pt>
                <c:pt idx="6418">
                  <c:v>0.49000000000000032</c:v>
                </c:pt>
                <c:pt idx="6419">
                  <c:v>0.53</c:v>
                </c:pt>
                <c:pt idx="6420">
                  <c:v>0.52</c:v>
                </c:pt>
                <c:pt idx="6421">
                  <c:v>0.47000000000000008</c:v>
                </c:pt>
                <c:pt idx="6422">
                  <c:v>0.44000000000000061</c:v>
                </c:pt>
                <c:pt idx="6423">
                  <c:v>0.44000000000000061</c:v>
                </c:pt>
                <c:pt idx="6424">
                  <c:v>0.47000000000000008</c:v>
                </c:pt>
                <c:pt idx="6425">
                  <c:v>0.49000000000000032</c:v>
                </c:pt>
                <c:pt idx="6426">
                  <c:v>0.49000000000000032</c:v>
                </c:pt>
                <c:pt idx="6427">
                  <c:v>0.44000000000000061</c:v>
                </c:pt>
                <c:pt idx="6428">
                  <c:v>0.44000000000000061</c:v>
                </c:pt>
                <c:pt idx="6429">
                  <c:v>0.47000000000000008</c:v>
                </c:pt>
                <c:pt idx="6430">
                  <c:v>0.46</c:v>
                </c:pt>
                <c:pt idx="6431">
                  <c:v>0.44000000000000061</c:v>
                </c:pt>
                <c:pt idx="6432">
                  <c:v>0.48000000000000032</c:v>
                </c:pt>
                <c:pt idx="6433">
                  <c:v>0.43000000000000038</c:v>
                </c:pt>
                <c:pt idx="6434">
                  <c:v>0.45</c:v>
                </c:pt>
                <c:pt idx="6435">
                  <c:v>0.44000000000000061</c:v>
                </c:pt>
                <c:pt idx="6436">
                  <c:v>0.45</c:v>
                </c:pt>
                <c:pt idx="6437">
                  <c:v>0.45</c:v>
                </c:pt>
                <c:pt idx="6438">
                  <c:v>0.43000000000000038</c:v>
                </c:pt>
                <c:pt idx="6439">
                  <c:v>0.44000000000000061</c:v>
                </c:pt>
                <c:pt idx="6440">
                  <c:v>0.44000000000000061</c:v>
                </c:pt>
                <c:pt idx="6441">
                  <c:v>0.44000000000000061</c:v>
                </c:pt>
                <c:pt idx="6442">
                  <c:v>0.45</c:v>
                </c:pt>
                <c:pt idx="6443">
                  <c:v>0.49000000000000032</c:v>
                </c:pt>
                <c:pt idx="6444">
                  <c:v>0.45</c:v>
                </c:pt>
                <c:pt idx="6445">
                  <c:v>0.51</c:v>
                </c:pt>
                <c:pt idx="6446">
                  <c:v>0.56000000000000005</c:v>
                </c:pt>
                <c:pt idx="6447">
                  <c:v>0.55000000000000004</c:v>
                </c:pt>
                <c:pt idx="6448">
                  <c:v>0.55000000000000004</c:v>
                </c:pt>
                <c:pt idx="6449">
                  <c:v>0.5</c:v>
                </c:pt>
                <c:pt idx="6450">
                  <c:v>0.52</c:v>
                </c:pt>
                <c:pt idx="6451">
                  <c:v>0.54</c:v>
                </c:pt>
                <c:pt idx="6452">
                  <c:v>0.55000000000000004</c:v>
                </c:pt>
                <c:pt idx="6453">
                  <c:v>0.52</c:v>
                </c:pt>
                <c:pt idx="6454">
                  <c:v>0.56999999999999995</c:v>
                </c:pt>
                <c:pt idx="6455">
                  <c:v>0.56000000000000005</c:v>
                </c:pt>
                <c:pt idx="6456">
                  <c:v>0.56000000000000005</c:v>
                </c:pt>
                <c:pt idx="6457">
                  <c:v>0.56999999999999995</c:v>
                </c:pt>
                <c:pt idx="6458">
                  <c:v>0.53</c:v>
                </c:pt>
                <c:pt idx="6459">
                  <c:v>0.53</c:v>
                </c:pt>
                <c:pt idx="6460">
                  <c:v>0.53</c:v>
                </c:pt>
                <c:pt idx="6461">
                  <c:v>0.54</c:v>
                </c:pt>
                <c:pt idx="6462">
                  <c:v>0.56000000000000005</c:v>
                </c:pt>
                <c:pt idx="6463">
                  <c:v>0.53</c:v>
                </c:pt>
                <c:pt idx="6464">
                  <c:v>0.53</c:v>
                </c:pt>
                <c:pt idx="6465">
                  <c:v>0.51</c:v>
                </c:pt>
                <c:pt idx="6466">
                  <c:v>0.56000000000000005</c:v>
                </c:pt>
                <c:pt idx="6467">
                  <c:v>0.58000000000000063</c:v>
                </c:pt>
                <c:pt idx="6468">
                  <c:v>0.56999999999999995</c:v>
                </c:pt>
                <c:pt idx="6469">
                  <c:v>0.53</c:v>
                </c:pt>
                <c:pt idx="6470">
                  <c:v>0.54</c:v>
                </c:pt>
                <c:pt idx="6471">
                  <c:v>0.58000000000000063</c:v>
                </c:pt>
                <c:pt idx="6472">
                  <c:v>0.59000000000000064</c:v>
                </c:pt>
                <c:pt idx="6473">
                  <c:v>0.60000000000000064</c:v>
                </c:pt>
                <c:pt idx="6474">
                  <c:v>0.64000000000000168</c:v>
                </c:pt>
                <c:pt idx="6475">
                  <c:v>0.55000000000000004</c:v>
                </c:pt>
                <c:pt idx="6476">
                  <c:v>0.54</c:v>
                </c:pt>
                <c:pt idx="6477">
                  <c:v>0.55000000000000004</c:v>
                </c:pt>
                <c:pt idx="6478">
                  <c:v>0.56000000000000005</c:v>
                </c:pt>
                <c:pt idx="6479">
                  <c:v>0.59000000000000064</c:v>
                </c:pt>
                <c:pt idx="6480">
                  <c:v>0.56000000000000005</c:v>
                </c:pt>
                <c:pt idx="6481">
                  <c:v>0.55000000000000004</c:v>
                </c:pt>
                <c:pt idx="6482">
                  <c:v>0.55000000000000004</c:v>
                </c:pt>
                <c:pt idx="6483">
                  <c:v>0.56999999999999995</c:v>
                </c:pt>
                <c:pt idx="6484">
                  <c:v>0.63000000000000156</c:v>
                </c:pt>
                <c:pt idx="6485">
                  <c:v>0.55000000000000004</c:v>
                </c:pt>
                <c:pt idx="6486">
                  <c:v>0.47000000000000008</c:v>
                </c:pt>
                <c:pt idx="6487">
                  <c:v>0.45</c:v>
                </c:pt>
                <c:pt idx="6488">
                  <c:v>0.5</c:v>
                </c:pt>
                <c:pt idx="6489">
                  <c:v>0.45</c:v>
                </c:pt>
                <c:pt idx="6490">
                  <c:v>0.53</c:v>
                </c:pt>
                <c:pt idx="6491">
                  <c:v>0.51</c:v>
                </c:pt>
                <c:pt idx="6492">
                  <c:v>0.48000000000000032</c:v>
                </c:pt>
                <c:pt idx="6493">
                  <c:v>0.52</c:v>
                </c:pt>
                <c:pt idx="6494">
                  <c:v>0.56000000000000005</c:v>
                </c:pt>
                <c:pt idx="6495">
                  <c:v>0.59000000000000064</c:v>
                </c:pt>
                <c:pt idx="6496">
                  <c:v>0.63000000000000156</c:v>
                </c:pt>
                <c:pt idx="6497">
                  <c:v>0.62000000000000144</c:v>
                </c:pt>
                <c:pt idx="6498">
                  <c:v>0.68000000000000183</c:v>
                </c:pt>
                <c:pt idx="6499">
                  <c:v>0.71000000000000063</c:v>
                </c:pt>
                <c:pt idx="6500">
                  <c:v>0.69000000000000195</c:v>
                </c:pt>
                <c:pt idx="6501">
                  <c:v>0.6500000000000018</c:v>
                </c:pt>
                <c:pt idx="6502">
                  <c:v>0.74000000000000143</c:v>
                </c:pt>
                <c:pt idx="6503">
                  <c:v>0.76000000000000156</c:v>
                </c:pt>
                <c:pt idx="6504">
                  <c:v>0.72000000000000064</c:v>
                </c:pt>
                <c:pt idx="6505">
                  <c:v>0.72000000000000064</c:v>
                </c:pt>
                <c:pt idx="6506">
                  <c:v>1.01</c:v>
                </c:pt>
                <c:pt idx="6507">
                  <c:v>0.77000000000000024</c:v>
                </c:pt>
                <c:pt idx="6508">
                  <c:v>0.72000000000000064</c:v>
                </c:pt>
                <c:pt idx="6509">
                  <c:v>0.78</c:v>
                </c:pt>
                <c:pt idx="6510">
                  <c:v>0.79</c:v>
                </c:pt>
                <c:pt idx="6511">
                  <c:v>0.85000000000000064</c:v>
                </c:pt>
                <c:pt idx="6512">
                  <c:v>0.86000000000000065</c:v>
                </c:pt>
                <c:pt idx="6513">
                  <c:v>0.99</c:v>
                </c:pt>
                <c:pt idx="6514">
                  <c:v>0.9</c:v>
                </c:pt>
                <c:pt idx="6515">
                  <c:v>0.98</c:v>
                </c:pt>
                <c:pt idx="6516">
                  <c:v>0.91</c:v>
                </c:pt>
                <c:pt idx="6517">
                  <c:v>0.89000000000000135</c:v>
                </c:pt>
                <c:pt idx="6518">
                  <c:v>0.8</c:v>
                </c:pt>
                <c:pt idx="6519">
                  <c:v>0.78</c:v>
                </c:pt>
                <c:pt idx="6520">
                  <c:v>0.6500000000000018</c:v>
                </c:pt>
                <c:pt idx="6521">
                  <c:v>0.74000000000000143</c:v>
                </c:pt>
                <c:pt idx="6522">
                  <c:v>0.66000000000000192</c:v>
                </c:pt>
                <c:pt idx="6523">
                  <c:v>0.68000000000000183</c:v>
                </c:pt>
                <c:pt idx="6524">
                  <c:v>0.66000000000000192</c:v>
                </c:pt>
                <c:pt idx="6525">
                  <c:v>0.70000000000000062</c:v>
                </c:pt>
                <c:pt idx="6526">
                  <c:v>0.74000000000000143</c:v>
                </c:pt>
                <c:pt idx="6527">
                  <c:v>0.77000000000000024</c:v>
                </c:pt>
                <c:pt idx="6528">
                  <c:v>0.74000000000000143</c:v>
                </c:pt>
                <c:pt idx="6529">
                  <c:v>0.71000000000000063</c:v>
                </c:pt>
                <c:pt idx="6530">
                  <c:v>0.73000000000000065</c:v>
                </c:pt>
                <c:pt idx="6531">
                  <c:v>0.70000000000000062</c:v>
                </c:pt>
                <c:pt idx="6532">
                  <c:v>0.6500000000000018</c:v>
                </c:pt>
                <c:pt idx="6533">
                  <c:v>0.62000000000000144</c:v>
                </c:pt>
                <c:pt idx="6534">
                  <c:v>0.6500000000000018</c:v>
                </c:pt>
                <c:pt idx="6535">
                  <c:v>0.6500000000000018</c:v>
                </c:pt>
                <c:pt idx="6536">
                  <c:v>0.67000000000000193</c:v>
                </c:pt>
                <c:pt idx="6537">
                  <c:v>0.73000000000000065</c:v>
                </c:pt>
                <c:pt idx="6538">
                  <c:v>0.79</c:v>
                </c:pt>
                <c:pt idx="6539">
                  <c:v>0.77000000000000024</c:v>
                </c:pt>
                <c:pt idx="6540">
                  <c:v>0.73000000000000065</c:v>
                </c:pt>
                <c:pt idx="6541">
                  <c:v>0.79</c:v>
                </c:pt>
                <c:pt idx="6542">
                  <c:v>0.77000000000000024</c:v>
                </c:pt>
                <c:pt idx="6543">
                  <c:v>0.81</c:v>
                </c:pt>
                <c:pt idx="6544">
                  <c:v>0.78</c:v>
                </c:pt>
                <c:pt idx="6545">
                  <c:v>0.78</c:v>
                </c:pt>
                <c:pt idx="6546">
                  <c:v>0.77000000000000024</c:v>
                </c:pt>
                <c:pt idx="6547">
                  <c:v>0.87000000000000144</c:v>
                </c:pt>
                <c:pt idx="6548">
                  <c:v>0.78</c:v>
                </c:pt>
                <c:pt idx="6549">
                  <c:v>0.78</c:v>
                </c:pt>
                <c:pt idx="6550">
                  <c:v>0.8</c:v>
                </c:pt>
                <c:pt idx="6551">
                  <c:v>0.74000000000000143</c:v>
                </c:pt>
                <c:pt idx="6552">
                  <c:v>0.76000000000000156</c:v>
                </c:pt>
                <c:pt idx="6553">
                  <c:v>0.74000000000000143</c:v>
                </c:pt>
                <c:pt idx="6554">
                  <c:v>0.75000000000000155</c:v>
                </c:pt>
                <c:pt idx="6555">
                  <c:v>0.8</c:v>
                </c:pt>
                <c:pt idx="6556">
                  <c:v>0.98</c:v>
                </c:pt>
                <c:pt idx="6557">
                  <c:v>0.74000000000000143</c:v>
                </c:pt>
                <c:pt idx="6558">
                  <c:v>0.88000000000000134</c:v>
                </c:pt>
                <c:pt idx="6559">
                  <c:v>0.85000000000000064</c:v>
                </c:pt>
                <c:pt idx="6560">
                  <c:v>0.70000000000000062</c:v>
                </c:pt>
                <c:pt idx="6561">
                  <c:v>0.68000000000000183</c:v>
                </c:pt>
                <c:pt idx="6562">
                  <c:v>0.75000000000000155</c:v>
                </c:pt>
                <c:pt idx="6563">
                  <c:v>0.6500000000000018</c:v>
                </c:pt>
                <c:pt idx="6564">
                  <c:v>0.62000000000000144</c:v>
                </c:pt>
                <c:pt idx="6565">
                  <c:v>0.70000000000000062</c:v>
                </c:pt>
                <c:pt idx="6566">
                  <c:v>0.59000000000000064</c:v>
                </c:pt>
                <c:pt idx="6567">
                  <c:v>0.64000000000000168</c:v>
                </c:pt>
                <c:pt idx="6568">
                  <c:v>0.73000000000000065</c:v>
                </c:pt>
                <c:pt idx="6569">
                  <c:v>0.66000000000000192</c:v>
                </c:pt>
                <c:pt idx="6570">
                  <c:v>0.71000000000000063</c:v>
                </c:pt>
                <c:pt idx="6571">
                  <c:v>0.73000000000000065</c:v>
                </c:pt>
                <c:pt idx="6572">
                  <c:v>0.76000000000000156</c:v>
                </c:pt>
                <c:pt idx="6573">
                  <c:v>0.64000000000000168</c:v>
                </c:pt>
                <c:pt idx="6574">
                  <c:v>0.73000000000000065</c:v>
                </c:pt>
                <c:pt idx="6575">
                  <c:v>0.60000000000000064</c:v>
                </c:pt>
                <c:pt idx="6576">
                  <c:v>0.59000000000000064</c:v>
                </c:pt>
                <c:pt idx="6577">
                  <c:v>0.64000000000000168</c:v>
                </c:pt>
                <c:pt idx="6578">
                  <c:v>0.63000000000000156</c:v>
                </c:pt>
                <c:pt idx="6579">
                  <c:v>0.64000000000000168</c:v>
                </c:pt>
                <c:pt idx="6580">
                  <c:v>0.63000000000000156</c:v>
                </c:pt>
                <c:pt idx="6581">
                  <c:v>0.5</c:v>
                </c:pt>
                <c:pt idx="6582">
                  <c:v>0.63000000000000156</c:v>
                </c:pt>
                <c:pt idx="6583">
                  <c:v>0.63000000000000156</c:v>
                </c:pt>
                <c:pt idx="6584">
                  <c:v>0.64000000000000168</c:v>
                </c:pt>
                <c:pt idx="6585">
                  <c:v>0.63000000000000156</c:v>
                </c:pt>
                <c:pt idx="6586">
                  <c:v>0.62000000000000144</c:v>
                </c:pt>
                <c:pt idx="6587">
                  <c:v>0.60000000000000064</c:v>
                </c:pt>
                <c:pt idx="6588">
                  <c:v>0.56000000000000005</c:v>
                </c:pt>
                <c:pt idx="6589">
                  <c:v>0.55000000000000004</c:v>
                </c:pt>
                <c:pt idx="6590">
                  <c:v>0.62000000000000144</c:v>
                </c:pt>
                <c:pt idx="6591">
                  <c:v>0.63000000000000156</c:v>
                </c:pt>
                <c:pt idx="6592">
                  <c:v>0.54</c:v>
                </c:pt>
                <c:pt idx="6593">
                  <c:v>0.62000000000000144</c:v>
                </c:pt>
                <c:pt idx="6594">
                  <c:v>0.69000000000000195</c:v>
                </c:pt>
                <c:pt idx="6595">
                  <c:v>0.58000000000000063</c:v>
                </c:pt>
                <c:pt idx="6596">
                  <c:v>0.64000000000000168</c:v>
                </c:pt>
                <c:pt idx="6597">
                  <c:v>0.56999999999999995</c:v>
                </c:pt>
                <c:pt idx="6598">
                  <c:v>0.62000000000000144</c:v>
                </c:pt>
                <c:pt idx="6599">
                  <c:v>0.60000000000000064</c:v>
                </c:pt>
                <c:pt idx="6600">
                  <c:v>0.68000000000000183</c:v>
                </c:pt>
                <c:pt idx="6601">
                  <c:v>0.61000000000000065</c:v>
                </c:pt>
                <c:pt idx="6602">
                  <c:v>0.62000000000000144</c:v>
                </c:pt>
                <c:pt idx="6603">
                  <c:v>0.56999999999999995</c:v>
                </c:pt>
                <c:pt idx="6604">
                  <c:v>0.61000000000000065</c:v>
                </c:pt>
                <c:pt idx="6605">
                  <c:v>0.64000000000000168</c:v>
                </c:pt>
                <c:pt idx="6606">
                  <c:v>0.56999999999999995</c:v>
                </c:pt>
                <c:pt idx="6607">
                  <c:v>0.62000000000000144</c:v>
                </c:pt>
                <c:pt idx="6608">
                  <c:v>0.54</c:v>
                </c:pt>
                <c:pt idx="6609">
                  <c:v>0.53</c:v>
                </c:pt>
                <c:pt idx="6610">
                  <c:v>0.55000000000000004</c:v>
                </c:pt>
                <c:pt idx="6611">
                  <c:v>0.48000000000000032</c:v>
                </c:pt>
                <c:pt idx="6612">
                  <c:v>0.53</c:v>
                </c:pt>
                <c:pt idx="6613">
                  <c:v>0.53</c:v>
                </c:pt>
                <c:pt idx="6614">
                  <c:v>0.56000000000000005</c:v>
                </c:pt>
                <c:pt idx="6615">
                  <c:v>0.52</c:v>
                </c:pt>
                <c:pt idx="6616">
                  <c:v>0.52</c:v>
                </c:pt>
                <c:pt idx="6617">
                  <c:v>0.45</c:v>
                </c:pt>
                <c:pt idx="6618">
                  <c:v>0.60000000000000064</c:v>
                </c:pt>
                <c:pt idx="6619">
                  <c:v>0.54</c:v>
                </c:pt>
                <c:pt idx="6620">
                  <c:v>0.45</c:v>
                </c:pt>
                <c:pt idx="6621">
                  <c:v>0.44000000000000061</c:v>
                </c:pt>
                <c:pt idx="6622">
                  <c:v>0.41000000000000031</c:v>
                </c:pt>
                <c:pt idx="6623">
                  <c:v>0.49000000000000032</c:v>
                </c:pt>
                <c:pt idx="6624">
                  <c:v>0.54</c:v>
                </c:pt>
                <c:pt idx="6625">
                  <c:v>0.52</c:v>
                </c:pt>
                <c:pt idx="6626">
                  <c:v>0.52</c:v>
                </c:pt>
                <c:pt idx="6627">
                  <c:v>0.48000000000000032</c:v>
                </c:pt>
                <c:pt idx="6628">
                  <c:v>0.48000000000000032</c:v>
                </c:pt>
                <c:pt idx="6629">
                  <c:v>0.45</c:v>
                </c:pt>
                <c:pt idx="6630">
                  <c:v>0.48000000000000032</c:v>
                </c:pt>
                <c:pt idx="6631">
                  <c:v>0.5</c:v>
                </c:pt>
                <c:pt idx="6632">
                  <c:v>0.49000000000000032</c:v>
                </c:pt>
                <c:pt idx="6633">
                  <c:v>0.48000000000000032</c:v>
                </c:pt>
                <c:pt idx="6634">
                  <c:v>0.47000000000000008</c:v>
                </c:pt>
                <c:pt idx="6635">
                  <c:v>0.52</c:v>
                </c:pt>
                <c:pt idx="6636">
                  <c:v>0.54</c:v>
                </c:pt>
                <c:pt idx="6637">
                  <c:v>0.52</c:v>
                </c:pt>
                <c:pt idx="6638">
                  <c:v>0.51</c:v>
                </c:pt>
                <c:pt idx="6639">
                  <c:v>0.48000000000000032</c:v>
                </c:pt>
                <c:pt idx="6640">
                  <c:v>0.5</c:v>
                </c:pt>
                <c:pt idx="6641">
                  <c:v>0.51</c:v>
                </c:pt>
                <c:pt idx="6642">
                  <c:v>0.5</c:v>
                </c:pt>
                <c:pt idx="6643">
                  <c:v>0.69000000000000195</c:v>
                </c:pt>
                <c:pt idx="6644">
                  <c:v>0.48000000000000032</c:v>
                </c:pt>
                <c:pt idx="6645">
                  <c:v>0.48000000000000032</c:v>
                </c:pt>
                <c:pt idx="6646">
                  <c:v>0.5</c:v>
                </c:pt>
                <c:pt idx="6647">
                  <c:v>0.54</c:v>
                </c:pt>
                <c:pt idx="6648">
                  <c:v>0.54</c:v>
                </c:pt>
                <c:pt idx="6649">
                  <c:v>0.52</c:v>
                </c:pt>
                <c:pt idx="6650">
                  <c:v>0.64000000000000168</c:v>
                </c:pt>
                <c:pt idx="6651">
                  <c:v>0.51</c:v>
                </c:pt>
                <c:pt idx="6652">
                  <c:v>0.51</c:v>
                </c:pt>
                <c:pt idx="6653">
                  <c:v>0.55000000000000004</c:v>
                </c:pt>
                <c:pt idx="6654">
                  <c:v>0.56000000000000005</c:v>
                </c:pt>
                <c:pt idx="6655">
                  <c:v>0.49000000000000032</c:v>
                </c:pt>
                <c:pt idx="6656">
                  <c:v>0.53</c:v>
                </c:pt>
                <c:pt idx="6657">
                  <c:v>0.55000000000000004</c:v>
                </c:pt>
                <c:pt idx="6658">
                  <c:v>0.56999999999999995</c:v>
                </c:pt>
                <c:pt idx="6659">
                  <c:v>0.59000000000000064</c:v>
                </c:pt>
                <c:pt idx="6660">
                  <c:v>0.55000000000000004</c:v>
                </c:pt>
                <c:pt idx="6661">
                  <c:v>0.54</c:v>
                </c:pt>
                <c:pt idx="6662">
                  <c:v>0.45</c:v>
                </c:pt>
                <c:pt idx="6663">
                  <c:v>0.47000000000000008</c:v>
                </c:pt>
                <c:pt idx="6664">
                  <c:v>0.48000000000000032</c:v>
                </c:pt>
                <c:pt idx="6665">
                  <c:v>0.44000000000000061</c:v>
                </c:pt>
                <c:pt idx="6666">
                  <c:v>0.43000000000000038</c:v>
                </c:pt>
                <c:pt idx="6667">
                  <c:v>0.42000000000000032</c:v>
                </c:pt>
                <c:pt idx="6668">
                  <c:v>0.45</c:v>
                </c:pt>
                <c:pt idx="6669">
                  <c:v>0.45</c:v>
                </c:pt>
                <c:pt idx="6670">
                  <c:v>0.47000000000000008</c:v>
                </c:pt>
                <c:pt idx="6671">
                  <c:v>0.5</c:v>
                </c:pt>
                <c:pt idx="6672">
                  <c:v>0.49000000000000032</c:v>
                </c:pt>
                <c:pt idx="6673">
                  <c:v>0.53</c:v>
                </c:pt>
                <c:pt idx="6674">
                  <c:v>0.51</c:v>
                </c:pt>
                <c:pt idx="6675">
                  <c:v>0.47000000000000008</c:v>
                </c:pt>
                <c:pt idx="6676">
                  <c:v>0.4</c:v>
                </c:pt>
                <c:pt idx="6677">
                  <c:v>0.49000000000000032</c:v>
                </c:pt>
                <c:pt idx="6678">
                  <c:v>0.42000000000000032</c:v>
                </c:pt>
                <c:pt idx="6679">
                  <c:v>0.46</c:v>
                </c:pt>
                <c:pt idx="6680">
                  <c:v>0.51</c:v>
                </c:pt>
                <c:pt idx="6681">
                  <c:v>0.52</c:v>
                </c:pt>
                <c:pt idx="6682">
                  <c:v>0.52</c:v>
                </c:pt>
                <c:pt idx="6683">
                  <c:v>0.55000000000000004</c:v>
                </c:pt>
                <c:pt idx="6684">
                  <c:v>0.53</c:v>
                </c:pt>
                <c:pt idx="6685">
                  <c:v>0.46</c:v>
                </c:pt>
                <c:pt idx="6686">
                  <c:v>0.52</c:v>
                </c:pt>
                <c:pt idx="6687">
                  <c:v>0.5</c:v>
                </c:pt>
                <c:pt idx="6688">
                  <c:v>0.47000000000000008</c:v>
                </c:pt>
                <c:pt idx="6689">
                  <c:v>0.54</c:v>
                </c:pt>
                <c:pt idx="6690">
                  <c:v>0.46</c:v>
                </c:pt>
                <c:pt idx="6691">
                  <c:v>0.54</c:v>
                </c:pt>
                <c:pt idx="6692">
                  <c:v>0.48000000000000032</c:v>
                </c:pt>
                <c:pt idx="6693">
                  <c:v>0.55000000000000004</c:v>
                </c:pt>
                <c:pt idx="6694">
                  <c:v>0.55000000000000004</c:v>
                </c:pt>
                <c:pt idx="6695">
                  <c:v>0.49000000000000032</c:v>
                </c:pt>
                <c:pt idx="6696">
                  <c:v>0.44000000000000061</c:v>
                </c:pt>
                <c:pt idx="6697">
                  <c:v>0.47000000000000008</c:v>
                </c:pt>
                <c:pt idx="6698">
                  <c:v>0.53</c:v>
                </c:pt>
                <c:pt idx="6699">
                  <c:v>0.5</c:v>
                </c:pt>
                <c:pt idx="6700">
                  <c:v>0.46</c:v>
                </c:pt>
                <c:pt idx="6701">
                  <c:v>0.45</c:v>
                </c:pt>
                <c:pt idx="6702">
                  <c:v>0.47000000000000008</c:v>
                </c:pt>
                <c:pt idx="6703">
                  <c:v>0.46</c:v>
                </c:pt>
                <c:pt idx="6704">
                  <c:v>0.46</c:v>
                </c:pt>
                <c:pt idx="6705">
                  <c:v>0.48000000000000032</c:v>
                </c:pt>
                <c:pt idx="6706">
                  <c:v>0.46</c:v>
                </c:pt>
                <c:pt idx="6707">
                  <c:v>0.44000000000000061</c:v>
                </c:pt>
                <c:pt idx="6708">
                  <c:v>0.4</c:v>
                </c:pt>
                <c:pt idx="6709">
                  <c:v>0.4</c:v>
                </c:pt>
                <c:pt idx="6710">
                  <c:v>0.36000000000000032</c:v>
                </c:pt>
                <c:pt idx="6711">
                  <c:v>0.33000000000000096</c:v>
                </c:pt>
                <c:pt idx="6712">
                  <c:v>0.33000000000000096</c:v>
                </c:pt>
                <c:pt idx="6713">
                  <c:v>0.36000000000000032</c:v>
                </c:pt>
                <c:pt idx="6714">
                  <c:v>0.36000000000000032</c:v>
                </c:pt>
                <c:pt idx="6715">
                  <c:v>0.39000000000000085</c:v>
                </c:pt>
                <c:pt idx="6716">
                  <c:v>0.4</c:v>
                </c:pt>
                <c:pt idx="6717">
                  <c:v>0.4</c:v>
                </c:pt>
                <c:pt idx="6718">
                  <c:v>0.37000000000000038</c:v>
                </c:pt>
                <c:pt idx="6719">
                  <c:v>0.4</c:v>
                </c:pt>
                <c:pt idx="6720">
                  <c:v>0.42000000000000032</c:v>
                </c:pt>
                <c:pt idx="6721">
                  <c:v>0.41000000000000031</c:v>
                </c:pt>
                <c:pt idx="6722">
                  <c:v>0.37000000000000038</c:v>
                </c:pt>
                <c:pt idx="6723">
                  <c:v>0.35000000000000031</c:v>
                </c:pt>
                <c:pt idx="6724">
                  <c:v>0.39000000000000085</c:v>
                </c:pt>
                <c:pt idx="6725">
                  <c:v>0.37000000000000038</c:v>
                </c:pt>
                <c:pt idx="6726">
                  <c:v>0.34000000000000091</c:v>
                </c:pt>
                <c:pt idx="6727">
                  <c:v>0.38000000000000084</c:v>
                </c:pt>
                <c:pt idx="6728">
                  <c:v>0.37000000000000038</c:v>
                </c:pt>
                <c:pt idx="6729">
                  <c:v>0.43000000000000038</c:v>
                </c:pt>
                <c:pt idx="6730">
                  <c:v>0.38000000000000084</c:v>
                </c:pt>
                <c:pt idx="6731">
                  <c:v>0.38000000000000084</c:v>
                </c:pt>
                <c:pt idx="6732">
                  <c:v>0.41000000000000031</c:v>
                </c:pt>
                <c:pt idx="6733">
                  <c:v>0.42000000000000032</c:v>
                </c:pt>
                <c:pt idx="6734">
                  <c:v>0.41000000000000031</c:v>
                </c:pt>
                <c:pt idx="6735">
                  <c:v>0.39000000000000085</c:v>
                </c:pt>
                <c:pt idx="6736">
                  <c:v>0.35000000000000031</c:v>
                </c:pt>
                <c:pt idx="6737">
                  <c:v>0.36000000000000032</c:v>
                </c:pt>
                <c:pt idx="6738">
                  <c:v>0.34000000000000091</c:v>
                </c:pt>
                <c:pt idx="6739">
                  <c:v>0.35000000000000031</c:v>
                </c:pt>
                <c:pt idx="6740">
                  <c:v>0.42000000000000032</c:v>
                </c:pt>
                <c:pt idx="6741">
                  <c:v>0.38000000000000084</c:v>
                </c:pt>
                <c:pt idx="6742">
                  <c:v>0.42000000000000032</c:v>
                </c:pt>
                <c:pt idx="6743">
                  <c:v>0.46</c:v>
                </c:pt>
                <c:pt idx="6744">
                  <c:v>0.45</c:v>
                </c:pt>
                <c:pt idx="6745">
                  <c:v>0.47000000000000008</c:v>
                </c:pt>
                <c:pt idx="6746">
                  <c:v>0.51</c:v>
                </c:pt>
                <c:pt idx="6747">
                  <c:v>0.46</c:v>
                </c:pt>
                <c:pt idx="6748">
                  <c:v>0.36000000000000032</c:v>
                </c:pt>
                <c:pt idx="6749">
                  <c:v>0.38000000000000084</c:v>
                </c:pt>
                <c:pt idx="6750">
                  <c:v>0.41000000000000031</c:v>
                </c:pt>
                <c:pt idx="6751">
                  <c:v>0.42000000000000032</c:v>
                </c:pt>
                <c:pt idx="6752">
                  <c:v>0.41000000000000031</c:v>
                </c:pt>
                <c:pt idx="6753">
                  <c:v>0.30000000000000032</c:v>
                </c:pt>
                <c:pt idx="6754">
                  <c:v>0.43000000000000038</c:v>
                </c:pt>
                <c:pt idx="6755">
                  <c:v>0.38000000000000084</c:v>
                </c:pt>
                <c:pt idx="6756">
                  <c:v>0.37000000000000038</c:v>
                </c:pt>
                <c:pt idx="6757">
                  <c:v>0.36000000000000032</c:v>
                </c:pt>
                <c:pt idx="6758">
                  <c:v>0.42000000000000032</c:v>
                </c:pt>
                <c:pt idx="6759">
                  <c:v>0.35000000000000031</c:v>
                </c:pt>
                <c:pt idx="6760">
                  <c:v>0.37000000000000038</c:v>
                </c:pt>
                <c:pt idx="6761">
                  <c:v>0.4</c:v>
                </c:pt>
                <c:pt idx="6762">
                  <c:v>0.36000000000000032</c:v>
                </c:pt>
                <c:pt idx="6763">
                  <c:v>0.37000000000000038</c:v>
                </c:pt>
                <c:pt idx="6764">
                  <c:v>0.38000000000000084</c:v>
                </c:pt>
                <c:pt idx="6765">
                  <c:v>0.38000000000000084</c:v>
                </c:pt>
                <c:pt idx="6766">
                  <c:v>0.36000000000000032</c:v>
                </c:pt>
                <c:pt idx="6767">
                  <c:v>0.39000000000000085</c:v>
                </c:pt>
                <c:pt idx="6768">
                  <c:v>0.35000000000000031</c:v>
                </c:pt>
                <c:pt idx="6769">
                  <c:v>0.39000000000000085</c:v>
                </c:pt>
                <c:pt idx="6770">
                  <c:v>0.38000000000000084</c:v>
                </c:pt>
                <c:pt idx="6771">
                  <c:v>0.35000000000000031</c:v>
                </c:pt>
                <c:pt idx="6772">
                  <c:v>0.38000000000000084</c:v>
                </c:pt>
                <c:pt idx="6773">
                  <c:v>0.38000000000000084</c:v>
                </c:pt>
                <c:pt idx="6774">
                  <c:v>0.4</c:v>
                </c:pt>
                <c:pt idx="6775">
                  <c:v>0.35000000000000031</c:v>
                </c:pt>
                <c:pt idx="6776">
                  <c:v>0.36000000000000032</c:v>
                </c:pt>
                <c:pt idx="6777">
                  <c:v>0.36000000000000032</c:v>
                </c:pt>
                <c:pt idx="6778">
                  <c:v>0.34000000000000091</c:v>
                </c:pt>
                <c:pt idx="6779">
                  <c:v>0.35000000000000031</c:v>
                </c:pt>
                <c:pt idx="6780">
                  <c:v>0.33000000000000096</c:v>
                </c:pt>
                <c:pt idx="6781">
                  <c:v>0.36000000000000032</c:v>
                </c:pt>
                <c:pt idx="6782">
                  <c:v>0.33000000000000096</c:v>
                </c:pt>
                <c:pt idx="6783">
                  <c:v>0.39000000000000085</c:v>
                </c:pt>
                <c:pt idx="6784">
                  <c:v>0.48000000000000032</c:v>
                </c:pt>
                <c:pt idx="6785">
                  <c:v>0.39000000000000085</c:v>
                </c:pt>
                <c:pt idx="6786">
                  <c:v>0.35000000000000031</c:v>
                </c:pt>
                <c:pt idx="6787">
                  <c:v>0.37000000000000038</c:v>
                </c:pt>
                <c:pt idx="6788">
                  <c:v>0.53</c:v>
                </c:pt>
                <c:pt idx="6789">
                  <c:v>0.53</c:v>
                </c:pt>
                <c:pt idx="6790">
                  <c:v>0.43000000000000038</c:v>
                </c:pt>
                <c:pt idx="6791">
                  <c:v>0.36000000000000032</c:v>
                </c:pt>
                <c:pt idx="6792">
                  <c:v>0.36000000000000032</c:v>
                </c:pt>
                <c:pt idx="6793">
                  <c:v>0.37000000000000038</c:v>
                </c:pt>
                <c:pt idx="6794">
                  <c:v>0.34000000000000091</c:v>
                </c:pt>
                <c:pt idx="6795">
                  <c:v>0.34000000000000091</c:v>
                </c:pt>
                <c:pt idx="6796">
                  <c:v>0.38000000000000084</c:v>
                </c:pt>
                <c:pt idx="6797">
                  <c:v>0.32000000000000084</c:v>
                </c:pt>
                <c:pt idx="6798">
                  <c:v>0.29000000000000031</c:v>
                </c:pt>
                <c:pt idx="6799">
                  <c:v>0.32000000000000084</c:v>
                </c:pt>
                <c:pt idx="6800">
                  <c:v>0.32000000000000084</c:v>
                </c:pt>
                <c:pt idx="6801">
                  <c:v>0.41000000000000031</c:v>
                </c:pt>
                <c:pt idx="6802">
                  <c:v>0.34000000000000091</c:v>
                </c:pt>
                <c:pt idx="6803">
                  <c:v>0.33000000000000096</c:v>
                </c:pt>
                <c:pt idx="6804">
                  <c:v>0.33000000000000096</c:v>
                </c:pt>
                <c:pt idx="6805">
                  <c:v>0.37000000000000038</c:v>
                </c:pt>
                <c:pt idx="6806">
                  <c:v>0.34000000000000091</c:v>
                </c:pt>
                <c:pt idx="6807">
                  <c:v>0.33000000000000096</c:v>
                </c:pt>
                <c:pt idx="6808">
                  <c:v>0.35000000000000031</c:v>
                </c:pt>
                <c:pt idx="6809">
                  <c:v>0.32000000000000084</c:v>
                </c:pt>
                <c:pt idx="6810">
                  <c:v>0.35000000000000031</c:v>
                </c:pt>
                <c:pt idx="6811">
                  <c:v>0.30000000000000032</c:v>
                </c:pt>
                <c:pt idx="6812">
                  <c:v>0.32000000000000084</c:v>
                </c:pt>
                <c:pt idx="6813">
                  <c:v>0.28000000000000008</c:v>
                </c:pt>
                <c:pt idx="6814">
                  <c:v>0.32000000000000084</c:v>
                </c:pt>
                <c:pt idx="6815">
                  <c:v>0.36000000000000032</c:v>
                </c:pt>
                <c:pt idx="6816">
                  <c:v>0.33000000000000096</c:v>
                </c:pt>
                <c:pt idx="6817">
                  <c:v>0.34000000000000091</c:v>
                </c:pt>
                <c:pt idx="6818">
                  <c:v>0.35000000000000031</c:v>
                </c:pt>
                <c:pt idx="6819">
                  <c:v>0.37000000000000038</c:v>
                </c:pt>
                <c:pt idx="6820">
                  <c:v>0.36000000000000032</c:v>
                </c:pt>
                <c:pt idx="6821">
                  <c:v>0.34000000000000091</c:v>
                </c:pt>
                <c:pt idx="6822">
                  <c:v>0.35000000000000031</c:v>
                </c:pt>
                <c:pt idx="6823">
                  <c:v>0.36000000000000032</c:v>
                </c:pt>
                <c:pt idx="6824">
                  <c:v>0.34000000000000091</c:v>
                </c:pt>
                <c:pt idx="6825">
                  <c:v>0.31000000000000072</c:v>
                </c:pt>
                <c:pt idx="6826">
                  <c:v>0.36000000000000032</c:v>
                </c:pt>
                <c:pt idx="6827">
                  <c:v>0.33000000000000096</c:v>
                </c:pt>
                <c:pt idx="6828">
                  <c:v>0.32000000000000084</c:v>
                </c:pt>
                <c:pt idx="6829">
                  <c:v>0.30000000000000032</c:v>
                </c:pt>
                <c:pt idx="6830">
                  <c:v>0.34000000000000091</c:v>
                </c:pt>
                <c:pt idx="6831">
                  <c:v>0.30000000000000032</c:v>
                </c:pt>
                <c:pt idx="6832">
                  <c:v>0.36000000000000032</c:v>
                </c:pt>
                <c:pt idx="6833">
                  <c:v>0.31000000000000072</c:v>
                </c:pt>
                <c:pt idx="6834">
                  <c:v>0.34000000000000091</c:v>
                </c:pt>
                <c:pt idx="6835">
                  <c:v>0.36000000000000032</c:v>
                </c:pt>
                <c:pt idx="6836">
                  <c:v>0.34000000000000091</c:v>
                </c:pt>
                <c:pt idx="6837">
                  <c:v>0.33000000000000096</c:v>
                </c:pt>
                <c:pt idx="6838">
                  <c:v>0.33000000000000096</c:v>
                </c:pt>
                <c:pt idx="6839">
                  <c:v>0.31000000000000072</c:v>
                </c:pt>
                <c:pt idx="6840">
                  <c:v>0.36000000000000032</c:v>
                </c:pt>
                <c:pt idx="6841">
                  <c:v>0.32000000000000084</c:v>
                </c:pt>
                <c:pt idx="6842">
                  <c:v>0.36000000000000032</c:v>
                </c:pt>
                <c:pt idx="6843">
                  <c:v>0.37000000000000038</c:v>
                </c:pt>
                <c:pt idx="6844">
                  <c:v>0.36000000000000032</c:v>
                </c:pt>
                <c:pt idx="6845">
                  <c:v>0.41000000000000031</c:v>
                </c:pt>
                <c:pt idx="6846">
                  <c:v>0.32000000000000084</c:v>
                </c:pt>
                <c:pt idx="6847">
                  <c:v>0.30000000000000032</c:v>
                </c:pt>
                <c:pt idx="6848">
                  <c:v>0.38000000000000084</c:v>
                </c:pt>
                <c:pt idx="6849">
                  <c:v>0.29000000000000031</c:v>
                </c:pt>
                <c:pt idx="6850">
                  <c:v>0.32000000000000084</c:v>
                </c:pt>
                <c:pt idx="6851">
                  <c:v>0.32000000000000084</c:v>
                </c:pt>
                <c:pt idx="6852">
                  <c:v>0.36000000000000032</c:v>
                </c:pt>
                <c:pt idx="6853">
                  <c:v>0.35000000000000031</c:v>
                </c:pt>
                <c:pt idx="6854">
                  <c:v>0.36000000000000032</c:v>
                </c:pt>
                <c:pt idx="6855">
                  <c:v>0.34000000000000091</c:v>
                </c:pt>
                <c:pt idx="6856">
                  <c:v>0.30000000000000032</c:v>
                </c:pt>
                <c:pt idx="6857">
                  <c:v>0.36000000000000032</c:v>
                </c:pt>
                <c:pt idx="6858">
                  <c:v>0.31000000000000072</c:v>
                </c:pt>
                <c:pt idx="6859">
                  <c:v>0.32000000000000084</c:v>
                </c:pt>
                <c:pt idx="6860">
                  <c:v>0.28000000000000008</c:v>
                </c:pt>
                <c:pt idx="6861">
                  <c:v>0.31000000000000072</c:v>
                </c:pt>
                <c:pt idx="6862">
                  <c:v>0.29000000000000031</c:v>
                </c:pt>
                <c:pt idx="6863">
                  <c:v>0.34000000000000091</c:v>
                </c:pt>
                <c:pt idx="6864">
                  <c:v>0.34000000000000091</c:v>
                </c:pt>
                <c:pt idx="6865">
                  <c:v>0.34000000000000091</c:v>
                </c:pt>
                <c:pt idx="6866">
                  <c:v>0.32000000000000084</c:v>
                </c:pt>
                <c:pt idx="6867">
                  <c:v>0.69000000000000195</c:v>
                </c:pt>
                <c:pt idx="6868">
                  <c:v>0.25</c:v>
                </c:pt>
                <c:pt idx="6869">
                  <c:v>0.25</c:v>
                </c:pt>
                <c:pt idx="6870">
                  <c:v>0.24000000000000021</c:v>
                </c:pt>
                <c:pt idx="6871">
                  <c:v>0.24000000000000021</c:v>
                </c:pt>
                <c:pt idx="6872">
                  <c:v>0.24000000000000021</c:v>
                </c:pt>
                <c:pt idx="6873">
                  <c:v>0.25</c:v>
                </c:pt>
                <c:pt idx="6874">
                  <c:v>0.25</c:v>
                </c:pt>
                <c:pt idx="6875">
                  <c:v>0.21000000000000021</c:v>
                </c:pt>
                <c:pt idx="6876">
                  <c:v>0.22000000000000033</c:v>
                </c:pt>
                <c:pt idx="6877">
                  <c:v>0.27</c:v>
                </c:pt>
                <c:pt idx="6878">
                  <c:v>0.26</c:v>
                </c:pt>
                <c:pt idx="6879">
                  <c:v>0.28000000000000008</c:v>
                </c:pt>
                <c:pt idx="6880">
                  <c:v>0.27</c:v>
                </c:pt>
                <c:pt idx="6881">
                  <c:v>0.24000000000000021</c:v>
                </c:pt>
                <c:pt idx="6882">
                  <c:v>0.25</c:v>
                </c:pt>
                <c:pt idx="6883">
                  <c:v>0.26</c:v>
                </c:pt>
                <c:pt idx="6884">
                  <c:v>0.28000000000000008</c:v>
                </c:pt>
                <c:pt idx="6885">
                  <c:v>0.27</c:v>
                </c:pt>
                <c:pt idx="6886">
                  <c:v>0.23</c:v>
                </c:pt>
                <c:pt idx="6887">
                  <c:v>0.23</c:v>
                </c:pt>
                <c:pt idx="6888">
                  <c:v>0.23</c:v>
                </c:pt>
                <c:pt idx="6889">
                  <c:v>0.25</c:v>
                </c:pt>
                <c:pt idx="6890">
                  <c:v>0.25</c:v>
                </c:pt>
                <c:pt idx="6891">
                  <c:v>0.26</c:v>
                </c:pt>
                <c:pt idx="6892">
                  <c:v>0.25</c:v>
                </c:pt>
                <c:pt idx="6893">
                  <c:v>0.24000000000000021</c:v>
                </c:pt>
                <c:pt idx="6894">
                  <c:v>0.26</c:v>
                </c:pt>
                <c:pt idx="6895">
                  <c:v>0.21000000000000021</c:v>
                </c:pt>
                <c:pt idx="6896">
                  <c:v>0.21000000000000021</c:v>
                </c:pt>
                <c:pt idx="6897">
                  <c:v>0.26</c:v>
                </c:pt>
                <c:pt idx="6898">
                  <c:v>0.21000000000000021</c:v>
                </c:pt>
                <c:pt idx="6899">
                  <c:v>0.21000000000000021</c:v>
                </c:pt>
                <c:pt idx="6900">
                  <c:v>0.26</c:v>
                </c:pt>
                <c:pt idx="6901">
                  <c:v>0.26</c:v>
                </c:pt>
                <c:pt idx="6902">
                  <c:v>0.24000000000000021</c:v>
                </c:pt>
                <c:pt idx="6903">
                  <c:v>0.23</c:v>
                </c:pt>
                <c:pt idx="6904">
                  <c:v>0.25</c:v>
                </c:pt>
                <c:pt idx="6905">
                  <c:v>0.25</c:v>
                </c:pt>
                <c:pt idx="6906">
                  <c:v>0.22000000000000033</c:v>
                </c:pt>
                <c:pt idx="6907">
                  <c:v>0.24000000000000021</c:v>
                </c:pt>
                <c:pt idx="6908">
                  <c:v>0.24000000000000021</c:v>
                </c:pt>
                <c:pt idx="6909">
                  <c:v>0.24000000000000021</c:v>
                </c:pt>
                <c:pt idx="6910">
                  <c:v>0.23</c:v>
                </c:pt>
                <c:pt idx="6911">
                  <c:v>0.24000000000000021</c:v>
                </c:pt>
                <c:pt idx="6912">
                  <c:v>0.21000000000000021</c:v>
                </c:pt>
                <c:pt idx="6913">
                  <c:v>0.22000000000000033</c:v>
                </c:pt>
                <c:pt idx="6914">
                  <c:v>0.24000000000000021</c:v>
                </c:pt>
                <c:pt idx="6915">
                  <c:v>0.24000000000000021</c:v>
                </c:pt>
                <c:pt idx="6916">
                  <c:v>0.21000000000000021</c:v>
                </c:pt>
                <c:pt idx="6917">
                  <c:v>0.21000000000000021</c:v>
                </c:pt>
                <c:pt idx="6918">
                  <c:v>0.25</c:v>
                </c:pt>
                <c:pt idx="6919">
                  <c:v>0.25</c:v>
                </c:pt>
                <c:pt idx="6920">
                  <c:v>0.24000000000000021</c:v>
                </c:pt>
                <c:pt idx="6921">
                  <c:v>0.28000000000000008</c:v>
                </c:pt>
                <c:pt idx="6922">
                  <c:v>0.26</c:v>
                </c:pt>
                <c:pt idx="6923">
                  <c:v>0.24000000000000021</c:v>
                </c:pt>
                <c:pt idx="6924">
                  <c:v>0.23</c:v>
                </c:pt>
                <c:pt idx="6925">
                  <c:v>0.23</c:v>
                </c:pt>
                <c:pt idx="6926">
                  <c:v>0.2</c:v>
                </c:pt>
                <c:pt idx="6927">
                  <c:v>0.21000000000000021</c:v>
                </c:pt>
                <c:pt idx="6928">
                  <c:v>0.24000000000000021</c:v>
                </c:pt>
                <c:pt idx="6929">
                  <c:v>0.22000000000000033</c:v>
                </c:pt>
                <c:pt idx="6930">
                  <c:v>0.22000000000000033</c:v>
                </c:pt>
                <c:pt idx="6931">
                  <c:v>0.21000000000000021</c:v>
                </c:pt>
                <c:pt idx="6932">
                  <c:v>0.23</c:v>
                </c:pt>
                <c:pt idx="6933">
                  <c:v>0.26</c:v>
                </c:pt>
                <c:pt idx="6934">
                  <c:v>0.2</c:v>
                </c:pt>
                <c:pt idx="6935">
                  <c:v>0.21000000000000021</c:v>
                </c:pt>
                <c:pt idx="6936">
                  <c:v>0.26</c:v>
                </c:pt>
                <c:pt idx="6937">
                  <c:v>0.24000000000000021</c:v>
                </c:pt>
                <c:pt idx="6938">
                  <c:v>0.25</c:v>
                </c:pt>
                <c:pt idx="6939">
                  <c:v>0.22000000000000033</c:v>
                </c:pt>
                <c:pt idx="6940">
                  <c:v>0.25</c:v>
                </c:pt>
                <c:pt idx="6941">
                  <c:v>0.24000000000000021</c:v>
                </c:pt>
                <c:pt idx="6942">
                  <c:v>0.24000000000000021</c:v>
                </c:pt>
                <c:pt idx="6943">
                  <c:v>0.24000000000000021</c:v>
                </c:pt>
                <c:pt idx="6944">
                  <c:v>0.22000000000000033</c:v>
                </c:pt>
                <c:pt idx="6945">
                  <c:v>0.24000000000000021</c:v>
                </c:pt>
                <c:pt idx="6946">
                  <c:v>0.25</c:v>
                </c:pt>
                <c:pt idx="6947">
                  <c:v>0.23</c:v>
                </c:pt>
                <c:pt idx="6948">
                  <c:v>0.22000000000000033</c:v>
                </c:pt>
                <c:pt idx="6949">
                  <c:v>0.17</c:v>
                </c:pt>
                <c:pt idx="6950">
                  <c:v>0.22000000000000033</c:v>
                </c:pt>
                <c:pt idx="6951">
                  <c:v>0.21000000000000021</c:v>
                </c:pt>
                <c:pt idx="6952">
                  <c:v>0.18000000000000024</c:v>
                </c:pt>
                <c:pt idx="6953">
                  <c:v>0.19000000000000034</c:v>
                </c:pt>
                <c:pt idx="6954">
                  <c:v>0.2</c:v>
                </c:pt>
                <c:pt idx="6955">
                  <c:v>0.2</c:v>
                </c:pt>
                <c:pt idx="6956">
                  <c:v>0.23</c:v>
                </c:pt>
                <c:pt idx="6957">
                  <c:v>1.62</c:v>
                </c:pt>
                <c:pt idx="6958">
                  <c:v>0.22000000000000033</c:v>
                </c:pt>
                <c:pt idx="6959">
                  <c:v>0.22000000000000033</c:v>
                </c:pt>
                <c:pt idx="6960">
                  <c:v>0.23</c:v>
                </c:pt>
                <c:pt idx="6961">
                  <c:v>0.25</c:v>
                </c:pt>
                <c:pt idx="6962">
                  <c:v>0.22000000000000033</c:v>
                </c:pt>
                <c:pt idx="6963">
                  <c:v>0.24000000000000021</c:v>
                </c:pt>
                <c:pt idx="6964">
                  <c:v>0.22000000000000033</c:v>
                </c:pt>
                <c:pt idx="6965">
                  <c:v>0.23</c:v>
                </c:pt>
                <c:pt idx="6966">
                  <c:v>0.21000000000000021</c:v>
                </c:pt>
                <c:pt idx="6967">
                  <c:v>0.22000000000000033</c:v>
                </c:pt>
                <c:pt idx="6968">
                  <c:v>0.21000000000000021</c:v>
                </c:pt>
                <c:pt idx="6969">
                  <c:v>0.26</c:v>
                </c:pt>
                <c:pt idx="6970">
                  <c:v>0.25</c:v>
                </c:pt>
                <c:pt idx="6971">
                  <c:v>0.25</c:v>
                </c:pt>
                <c:pt idx="6972">
                  <c:v>0.27</c:v>
                </c:pt>
                <c:pt idx="6973">
                  <c:v>0.26</c:v>
                </c:pt>
                <c:pt idx="6974">
                  <c:v>0.24000000000000021</c:v>
                </c:pt>
                <c:pt idx="6975">
                  <c:v>0.26</c:v>
                </c:pt>
                <c:pt idx="6976">
                  <c:v>0.24000000000000021</c:v>
                </c:pt>
                <c:pt idx="6977">
                  <c:v>0.23</c:v>
                </c:pt>
                <c:pt idx="6978">
                  <c:v>0.25</c:v>
                </c:pt>
                <c:pt idx="6979">
                  <c:v>0.22000000000000033</c:v>
                </c:pt>
                <c:pt idx="6980">
                  <c:v>0.24000000000000021</c:v>
                </c:pt>
                <c:pt idx="6981">
                  <c:v>0.2</c:v>
                </c:pt>
                <c:pt idx="6982">
                  <c:v>0.21000000000000021</c:v>
                </c:pt>
                <c:pt idx="6983">
                  <c:v>0.22000000000000033</c:v>
                </c:pt>
                <c:pt idx="6984">
                  <c:v>0.21000000000000021</c:v>
                </c:pt>
                <c:pt idx="6985">
                  <c:v>0.24000000000000021</c:v>
                </c:pt>
                <c:pt idx="6986">
                  <c:v>0.19000000000000034</c:v>
                </c:pt>
                <c:pt idx="6987">
                  <c:v>0.27</c:v>
                </c:pt>
                <c:pt idx="6988">
                  <c:v>0.24000000000000021</c:v>
                </c:pt>
                <c:pt idx="6989">
                  <c:v>0.23</c:v>
                </c:pt>
                <c:pt idx="6990">
                  <c:v>0.23</c:v>
                </c:pt>
                <c:pt idx="6991">
                  <c:v>0.22000000000000033</c:v>
                </c:pt>
                <c:pt idx="6992">
                  <c:v>0.23</c:v>
                </c:pt>
                <c:pt idx="6993">
                  <c:v>0.21000000000000021</c:v>
                </c:pt>
                <c:pt idx="6994">
                  <c:v>0.22000000000000033</c:v>
                </c:pt>
                <c:pt idx="6995">
                  <c:v>0.22000000000000033</c:v>
                </c:pt>
                <c:pt idx="6996">
                  <c:v>0.2</c:v>
                </c:pt>
                <c:pt idx="6997">
                  <c:v>0.22000000000000033</c:v>
                </c:pt>
                <c:pt idx="6998">
                  <c:v>0.21000000000000021</c:v>
                </c:pt>
                <c:pt idx="6999">
                  <c:v>0.24000000000000021</c:v>
                </c:pt>
                <c:pt idx="7000">
                  <c:v>0.23</c:v>
                </c:pt>
                <c:pt idx="7001">
                  <c:v>0.22000000000000033</c:v>
                </c:pt>
                <c:pt idx="7002">
                  <c:v>0.23</c:v>
                </c:pt>
                <c:pt idx="7003">
                  <c:v>0.21000000000000021</c:v>
                </c:pt>
                <c:pt idx="7004">
                  <c:v>0.21000000000000021</c:v>
                </c:pt>
                <c:pt idx="7005">
                  <c:v>0.19000000000000034</c:v>
                </c:pt>
                <c:pt idx="7006">
                  <c:v>0.21000000000000021</c:v>
                </c:pt>
                <c:pt idx="7007">
                  <c:v>0.21000000000000021</c:v>
                </c:pt>
                <c:pt idx="7008">
                  <c:v>0.2</c:v>
                </c:pt>
                <c:pt idx="7009">
                  <c:v>0.18000000000000024</c:v>
                </c:pt>
                <c:pt idx="7010">
                  <c:v>0.22000000000000033</c:v>
                </c:pt>
                <c:pt idx="7011">
                  <c:v>0.18000000000000024</c:v>
                </c:pt>
                <c:pt idx="7012">
                  <c:v>0.19000000000000034</c:v>
                </c:pt>
                <c:pt idx="7013">
                  <c:v>0.18000000000000024</c:v>
                </c:pt>
                <c:pt idx="7014">
                  <c:v>0.22000000000000033</c:v>
                </c:pt>
                <c:pt idx="7015">
                  <c:v>0.21000000000000021</c:v>
                </c:pt>
                <c:pt idx="7016">
                  <c:v>0.19000000000000034</c:v>
                </c:pt>
                <c:pt idx="7017">
                  <c:v>0.17</c:v>
                </c:pt>
                <c:pt idx="7018">
                  <c:v>0.21000000000000021</c:v>
                </c:pt>
                <c:pt idx="7019">
                  <c:v>0.22000000000000033</c:v>
                </c:pt>
                <c:pt idx="7020">
                  <c:v>0.2</c:v>
                </c:pt>
                <c:pt idx="7021">
                  <c:v>0.22000000000000033</c:v>
                </c:pt>
                <c:pt idx="7022">
                  <c:v>0.2</c:v>
                </c:pt>
                <c:pt idx="7023">
                  <c:v>0.2</c:v>
                </c:pt>
                <c:pt idx="7024">
                  <c:v>0.18000000000000024</c:v>
                </c:pt>
                <c:pt idx="7025">
                  <c:v>0.23</c:v>
                </c:pt>
                <c:pt idx="7026">
                  <c:v>0.2</c:v>
                </c:pt>
                <c:pt idx="7027">
                  <c:v>0.2</c:v>
                </c:pt>
                <c:pt idx="7028">
                  <c:v>0.22000000000000033</c:v>
                </c:pt>
                <c:pt idx="7029">
                  <c:v>0.22000000000000033</c:v>
                </c:pt>
                <c:pt idx="7030">
                  <c:v>0.21000000000000021</c:v>
                </c:pt>
                <c:pt idx="7031">
                  <c:v>0.22000000000000033</c:v>
                </c:pt>
                <c:pt idx="7032">
                  <c:v>0.25</c:v>
                </c:pt>
                <c:pt idx="7033">
                  <c:v>0.22000000000000033</c:v>
                </c:pt>
                <c:pt idx="7034">
                  <c:v>0.21000000000000021</c:v>
                </c:pt>
                <c:pt idx="7035">
                  <c:v>0.2</c:v>
                </c:pt>
                <c:pt idx="7036">
                  <c:v>0.23</c:v>
                </c:pt>
                <c:pt idx="7037">
                  <c:v>0.22000000000000033</c:v>
                </c:pt>
                <c:pt idx="7038">
                  <c:v>0.21000000000000021</c:v>
                </c:pt>
                <c:pt idx="7039">
                  <c:v>0.21000000000000021</c:v>
                </c:pt>
                <c:pt idx="7040">
                  <c:v>0.22000000000000033</c:v>
                </c:pt>
                <c:pt idx="7041">
                  <c:v>0.19000000000000034</c:v>
                </c:pt>
                <c:pt idx="7042">
                  <c:v>0.2</c:v>
                </c:pt>
                <c:pt idx="7043">
                  <c:v>0.19000000000000034</c:v>
                </c:pt>
                <c:pt idx="7044">
                  <c:v>0.22000000000000033</c:v>
                </c:pt>
                <c:pt idx="7045">
                  <c:v>0.17</c:v>
                </c:pt>
                <c:pt idx="7046">
                  <c:v>0.21000000000000021</c:v>
                </c:pt>
                <c:pt idx="7047">
                  <c:v>0.19000000000000034</c:v>
                </c:pt>
                <c:pt idx="7048">
                  <c:v>0.25</c:v>
                </c:pt>
                <c:pt idx="7049">
                  <c:v>0.19000000000000034</c:v>
                </c:pt>
                <c:pt idx="7050">
                  <c:v>0.2</c:v>
                </c:pt>
                <c:pt idx="7051">
                  <c:v>0.21000000000000021</c:v>
                </c:pt>
                <c:pt idx="7052">
                  <c:v>0.2</c:v>
                </c:pt>
                <c:pt idx="7053">
                  <c:v>0.21000000000000021</c:v>
                </c:pt>
                <c:pt idx="7054">
                  <c:v>0.21000000000000021</c:v>
                </c:pt>
                <c:pt idx="7055">
                  <c:v>0.2</c:v>
                </c:pt>
                <c:pt idx="7056">
                  <c:v>0.19000000000000034</c:v>
                </c:pt>
                <c:pt idx="7057">
                  <c:v>0.21000000000000021</c:v>
                </c:pt>
                <c:pt idx="7058">
                  <c:v>0.2</c:v>
                </c:pt>
                <c:pt idx="7059">
                  <c:v>0.17</c:v>
                </c:pt>
                <c:pt idx="7060">
                  <c:v>0.18000000000000024</c:v>
                </c:pt>
                <c:pt idx="7061">
                  <c:v>0.2</c:v>
                </c:pt>
                <c:pt idx="7062">
                  <c:v>0.19000000000000034</c:v>
                </c:pt>
                <c:pt idx="7063">
                  <c:v>0.2</c:v>
                </c:pt>
                <c:pt idx="7064">
                  <c:v>0.24000000000000021</c:v>
                </c:pt>
                <c:pt idx="7065">
                  <c:v>0.2</c:v>
                </c:pt>
                <c:pt idx="7066">
                  <c:v>0.23</c:v>
                </c:pt>
                <c:pt idx="7067">
                  <c:v>0.23</c:v>
                </c:pt>
                <c:pt idx="7068">
                  <c:v>0.2</c:v>
                </c:pt>
                <c:pt idx="7069">
                  <c:v>0.23</c:v>
                </c:pt>
                <c:pt idx="7070">
                  <c:v>0.18000000000000024</c:v>
                </c:pt>
                <c:pt idx="7071">
                  <c:v>0.19000000000000034</c:v>
                </c:pt>
                <c:pt idx="7072">
                  <c:v>0.22000000000000033</c:v>
                </c:pt>
                <c:pt idx="7073">
                  <c:v>0.25</c:v>
                </c:pt>
                <c:pt idx="7074">
                  <c:v>0.22000000000000033</c:v>
                </c:pt>
                <c:pt idx="7075">
                  <c:v>0.21000000000000021</c:v>
                </c:pt>
                <c:pt idx="7076">
                  <c:v>0.23</c:v>
                </c:pt>
                <c:pt idx="7077">
                  <c:v>0.22000000000000033</c:v>
                </c:pt>
                <c:pt idx="7078">
                  <c:v>0.24000000000000021</c:v>
                </c:pt>
                <c:pt idx="7079">
                  <c:v>0.25</c:v>
                </c:pt>
                <c:pt idx="7080">
                  <c:v>0.2</c:v>
                </c:pt>
                <c:pt idx="7081">
                  <c:v>0.19000000000000034</c:v>
                </c:pt>
                <c:pt idx="7082">
                  <c:v>0.22000000000000033</c:v>
                </c:pt>
                <c:pt idx="7083">
                  <c:v>0.23</c:v>
                </c:pt>
                <c:pt idx="7084">
                  <c:v>0.23</c:v>
                </c:pt>
                <c:pt idx="7085">
                  <c:v>0.21000000000000021</c:v>
                </c:pt>
                <c:pt idx="7086">
                  <c:v>0.22000000000000033</c:v>
                </c:pt>
                <c:pt idx="7087">
                  <c:v>0.22000000000000033</c:v>
                </c:pt>
                <c:pt idx="7088">
                  <c:v>0.21000000000000021</c:v>
                </c:pt>
                <c:pt idx="7089">
                  <c:v>0.21000000000000021</c:v>
                </c:pt>
                <c:pt idx="7090">
                  <c:v>0.24000000000000021</c:v>
                </c:pt>
                <c:pt idx="7091">
                  <c:v>0.2</c:v>
                </c:pt>
                <c:pt idx="7092">
                  <c:v>0.21000000000000021</c:v>
                </c:pt>
                <c:pt idx="7093">
                  <c:v>0.25</c:v>
                </c:pt>
                <c:pt idx="7094">
                  <c:v>0.24000000000000021</c:v>
                </c:pt>
                <c:pt idx="7095">
                  <c:v>0.21000000000000021</c:v>
                </c:pt>
                <c:pt idx="7096">
                  <c:v>0.21000000000000021</c:v>
                </c:pt>
                <c:pt idx="7097">
                  <c:v>0.25</c:v>
                </c:pt>
                <c:pt idx="7098">
                  <c:v>0.24000000000000021</c:v>
                </c:pt>
                <c:pt idx="7099">
                  <c:v>0.23</c:v>
                </c:pt>
                <c:pt idx="7100">
                  <c:v>0.2</c:v>
                </c:pt>
                <c:pt idx="7101">
                  <c:v>0.22000000000000033</c:v>
                </c:pt>
                <c:pt idx="7102">
                  <c:v>0.21000000000000021</c:v>
                </c:pt>
                <c:pt idx="7103">
                  <c:v>0.21000000000000021</c:v>
                </c:pt>
                <c:pt idx="7104">
                  <c:v>0.21000000000000021</c:v>
                </c:pt>
                <c:pt idx="7105">
                  <c:v>0.2</c:v>
                </c:pt>
                <c:pt idx="7106">
                  <c:v>0.2</c:v>
                </c:pt>
                <c:pt idx="7107">
                  <c:v>0.2</c:v>
                </c:pt>
                <c:pt idx="7108">
                  <c:v>0.19000000000000034</c:v>
                </c:pt>
                <c:pt idx="7109">
                  <c:v>0.2</c:v>
                </c:pt>
                <c:pt idx="7110">
                  <c:v>0.18000000000000024</c:v>
                </c:pt>
                <c:pt idx="7111">
                  <c:v>0.22000000000000033</c:v>
                </c:pt>
                <c:pt idx="7112">
                  <c:v>0.2</c:v>
                </c:pt>
                <c:pt idx="7113">
                  <c:v>0.2</c:v>
                </c:pt>
                <c:pt idx="7114">
                  <c:v>0.23</c:v>
                </c:pt>
                <c:pt idx="7115">
                  <c:v>0.21000000000000021</c:v>
                </c:pt>
                <c:pt idx="7116">
                  <c:v>0.19000000000000034</c:v>
                </c:pt>
                <c:pt idx="7117">
                  <c:v>0.2</c:v>
                </c:pt>
                <c:pt idx="7118">
                  <c:v>0.19000000000000034</c:v>
                </c:pt>
                <c:pt idx="7119">
                  <c:v>0.2</c:v>
                </c:pt>
                <c:pt idx="7120">
                  <c:v>0.19000000000000034</c:v>
                </c:pt>
                <c:pt idx="7121">
                  <c:v>0.22000000000000033</c:v>
                </c:pt>
                <c:pt idx="7122">
                  <c:v>0.21000000000000021</c:v>
                </c:pt>
                <c:pt idx="7123">
                  <c:v>0.25</c:v>
                </c:pt>
                <c:pt idx="7124">
                  <c:v>0.2</c:v>
                </c:pt>
                <c:pt idx="7125">
                  <c:v>0.23</c:v>
                </c:pt>
                <c:pt idx="7126">
                  <c:v>0.23</c:v>
                </c:pt>
                <c:pt idx="7127">
                  <c:v>0.23</c:v>
                </c:pt>
                <c:pt idx="7128">
                  <c:v>0.25</c:v>
                </c:pt>
                <c:pt idx="7129">
                  <c:v>0.22000000000000033</c:v>
                </c:pt>
                <c:pt idx="7130">
                  <c:v>0.26</c:v>
                </c:pt>
                <c:pt idx="7131">
                  <c:v>0.23</c:v>
                </c:pt>
                <c:pt idx="7132">
                  <c:v>0.25</c:v>
                </c:pt>
                <c:pt idx="7133">
                  <c:v>0.25</c:v>
                </c:pt>
                <c:pt idx="7134">
                  <c:v>0.25</c:v>
                </c:pt>
                <c:pt idx="7135">
                  <c:v>0.22000000000000033</c:v>
                </c:pt>
                <c:pt idx="7136">
                  <c:v>0.21000000000000021</c:v>
                </c:pt>
                <c:pt idx="7137">
                  <c:v>0.23</c:v>
                </c:pt>
                <c:pt idx="7138">
                  <c:v>0.2</c:v>
                </c:pt>
                <c:pt idx="7139">
                  <c:v>0.22000000000000033</c:v>
                </c:pt>
                <c:pt idx="7140">
                  <c:v>0.26</c:v>
                </c:pt>
                <c:pt idx="7141">
                  <c:v>0.22000000000000033</c:v>
                </c:pt>
                <c:pt idx="7142">
                  <c:v>0.25</c:v>
                </c:pt>
                <c:pt idx="7143">
                  <c:v>0.25</c:v>
                </c:pt>
                <c:pt idx="7144">
                  <c:v>0.23</c:v>
                </c:pt>
                <c:pt idx="7145">
                  <c:v>0.23</c:v>
                </c:pt>
                <c:pt idx="7146">
                  <c:v>0.21000000000000021</c:v>
                </c:pt>
                <c:pt idx="7147">
                  <c:v>0.24000000000000021</c:v>
                </c:pt>
                <c:pt idx="7148">
                  <c:v>0.22000000000000033</c:v>
                </c:pt>
                <c:pt idx="7149">
                  <c:v>0.22000000000000033</c:v>
                </c:pt>
                <c:pt idx="7150">
                  <c:v>0.19000000000000034</c:v>
                </c:pt>
                <c:pt idx="7151">
                  <c:v>0.23</c:v>
                </c:pt>
                <c:pt idx="7152">
                  <c:v>0.21000000000000021</c:v>
                </c:pt>
                <c:pt idx="7153">
                  <c:v>0.2</c:v>
                </c:pt>
                <c:pt idx="7154">
                  <c:v>0.23</c:v>
                </c:pt>
                <c:pt idx="7155">
                  <c:v>0.19000000000000034</c:v>
                </c:pt>
                <c:pt idx="7156">
                  <c:v>0.22000000000000033</c:v>
                </c:pt>
                <c:pt idx="7157">
                  <c:v>0.21000000000000021</c:v>
                </c:pt>
                <c:pt idx="7158">
                  <c:v>0.2</c:v>
                </c:pt>
                <c:pt idx="7159">
                  <c:v>0.2</c:v>
                </c:pt>
                <c:pt idx="7160">
                  <c:v>0.21000000000000021</c:v>
                </c:pt>
                <c:pt idx="7161">
                  <c:v>0.19000000000000034</c:v>
                </c:pt>
                <c:pt idx="7162">
                  <c:v>0.19000000000000034</c:v>
                </c:pt>
                <c:pt idx="7163">
                  <c:v>0.21000000000000021</c:v>
                </c:pt>
                <c:pt idx="7164">
                  <c:v>0.17</c:v>
                </c:pt>
                <c:pt idx="7165">
                  <c:v>0.23</c:v>
                </c:pt>
                <c:pt idx="7166">
                  <c:v>0.21000000000000021</c:v>
                </c:pt>
                <c:pt idx="7167">
                  <c:v>0.19000000000000034</c:v>
                </c:pt>
                <c:pt idx="7168">
                  <c:v>0.2</c:v>
                </c:pt>
                <c:pt idx="7169">
                  <c:v>0.21000000000000021</c:v>
                </c:pt>
                <c:pt idx="7170">
                  <c:v>0.27</c:v>
                </c:pt>
                <c:pt idx="7171">
                  <c:v>0.21000000000000021</c:v>
                </c:pt>
                <c:pt idx="7172">
                  <c:v>0.22000000000000033</c:v>
                </c:pt>
                <c:pt idx="7173">
                  <c:v>0.21000000000000021</c:v>
                </c:pt>
                <c:pt idx="7174">
                  <c:v>0.22000000000000033</c:v>
                </c:pt>
                <c:pt idx="7175">
                  <c:v>0.19000000000000034</c:v>
                </c:pt>
                <c:pt idx="7176">
                  <c:v>0.23</c:v>
                </c:pt>
                <c:pt idx="7177">
                  <c:v>0.22000000000000033</c:v>
                </c:pt>
                <c:pt idx="7178">
                  <c:v>0.25</c:v>
                </c:pt>
                <c:pt idx="7179">
                  <c:v>0.21000000000000021</c:v>
                </c:pt>
                <c:pt idx="7180">
                  <c:v>0.22000000000000033</c:v>
                </c:pt>
                <c:pt idx="7181">
                  <c:v>0.22000000000000033</c:v>
                </c:pt>
                <c:pt idx="7182">
                  <c:v>0.2</c:v>
                </c:pt>
                <c:pt idx="7183">
                  <c:v>0.21000000000000021</c:v>
                </c:pt>
                <c:pt idx="7184">
                  <c:v>0.22000000000000033</c:v>
                </c:pt>
                <c:pt idx="7185">
                  <c:v>0.18000000000000024</c:v>
                </c:pt>
                <c:pt idx="7186">
                  <c:v>0.2</c:v>
                </c:pt>
                <c:pt idx="7187">
                  <c:v>0.2</c:v>
                </c:pt>
                <c:pt idx="7188">
                  <c:v>0.22000000000000033</c:v>
                </c:pt>
                <c:pt idx="7189">
                  <c:v>0.22000000000000033</c:v>
                </c:pt>
                <c:pt idx="7190">
                  <c:v>0.21000000000000021</c:v>
                </c:pt>
                <c:pt idx="7191">
                  <c:v>0.21000000000000021</c:v>
                </c:pt>
                <c:pt idx="7192">
                  <c:v>0.19000000000000034</c:v>
                </c:pt>
                <c:pt idx="7193">
                  <c:v>0.2</c:v>
                </c:pt>
                <c:pt idx="7194">
                  <c:v>0.2</c:v>
                </c:pt>
                <c:pt idx="7195">
                  <c:v>0.22000000000000033</c:v>
                </c:pt>
                <c:pt idx="7196">
                  <c:v>0.22000000000000033</c:v>
                </c:pt>
                <c:pt idx="7197">
                  <c:v>0.23</c:v>
                </c:pt>
                <c:pt idx="7198">
                  <c:v>0.21000000000000021</c:v>
                </c:pt>
                <c:pt idx="7199">
                  <c:v>0.22000000000000033</c:v>
                </c:pt>
                <c:pt idx="7200">
                  <c:v>0.23</c:v>
                </c:pt>
                <c:pt idx="7201">
                  <c:v>0.23</c:v>
                </c:pt>
                <c:pt idx="7202">
                  <c:v>0.22000000000000033</c:v>
                </c:pt>
                <c:pt idx="7203">
                  <c:v>0.18000000000000024</c:v>
                </c:pt>
                <c:pt idx="7204">
                  <c:v>0.24000000000000021</c:v>
                </c:pt>
                <c:pt idx="7205">
                  <c:v>0.23</c:v>
                </c:pt>
                <c:pt idx="7206">
                  <c:v>0.2</c:v>
                </c:pt>
                <c:pt idx="7207">
                  <c:v>0.23</c:v>
                </c:pt>
                <c:pt idx="7208">
                  <c:v>0.23</c:v>
                </c:pt>
                <c:pt idx="7209">
                  <c:v>0.22000000000000033</c:v>
                </c:pt>
                <c:pt idx="7210">
                  <c:v>0.23</c:v>
                </c:pt>
                <c:pt idx="7211">
                  <c:v>0.22000000000000033</c:v>
                </c:pt>
                <c:pt idx="7212">
                  <c:v>0.2</c:v>
                </c:pt>
                <c:pt idx="7213">
                  <c:v>0.2</c:v>
                </c:pt>
                <c:pt idx="7214">
                  <c:v>0.22000000000000033</c:v>
                </c:pt>
                <c:pt idx="7215">
                  <c:v>0.2</c:v>
                </c:pt>
                <c:pt idx="7216">
                  <c:v>0.22000000000000033</c:v>
                </c:pt>
                <c:pt idx="7217">
                  <c:v>0.23</c:v>
                </c:pt>
                <c:pt idx="7218">
                  <c:v>0.24000000000000021</c:v>
                </c:pt>
                <c:pt idx="7219">
                  <c:v>0.23</c:v>
                </c:pt>
                <c:pt idx="7220">
                  <c:v>0.24000000000000021</c:v>
                </c:pt>
                <c:pt idx="7221">
                  <c:v>0.25</c:v>
                </c:pt>
                <c:pt idx="7222">
                  <c:v>0.2</c:v>
                </c:pt>
                <c:pt idx="7223">
                  <c:v>0.27</c:v>
                </c:pt>
                <c:pt idx="7224">
                  <c:v>0.22000000000000033</c:v>
                </c:pt>
                <c:pt idx="7225">
                  <c:v>0.22000000000000033</c:v>
                </c:pt>
                <c:pt idx="7226">
                  <c:v>0.24000000000000021</c:v>
                </c:pt>
                <c:pt idx="7227">
                  <c:v>0.31000000000000072</c:v>
                </c:pt>
                <c:pt idx="7228">
                  <c:v>0.22000000000000033</c:v>
                </c:pt>
                <c:pt idx="7229">
                  <c:v>0.22000000000000033</c:v>
                </c:pt>
                <c:pt idx="7230">
                  <c:v>0.24000000000000021</c:v>
                </c:pt>
                <c:pt idx="7231">
                  <c:v>0.26</c:v>
                </c:pt>
                <c:pt idx="7232">
                  <c:v>0.25</c:v>
                </c:pt>
                <c:pt idx="7233">
                  <c:v>0.21000000000000021</c:v>
                </c:pt>
                <c:pt idx="7234">
                  <c:v>0.22000000000000033</c:v>
                </c:pt>
                <c:pt idx="7235">
                  <c:v>0.23</c:v>
                </c:pt>
                <c:pt idx="7236">
                  <c:v>0.22000000000000033</c:v>
                </c:pt>
                <c:pt idx="7237">
                  <c:v>0.19000000000000034</c:v>
                </c:pt>
                <c:pt idx="7238">
                  <c:v>0.22000000000000033</c:v>
                </c:pt>
                <c:pt idx="7239">
                  <c:v>0.22000000000000033</c:v>
                </c:pt>
                <c:pt idx="7240">
                  <c:v>0.21000000000000021</c:v>
                </c:pt>
                <c:pt idx="7241">
                  <c:v>0.21000000000000021</c:v>
                </c:pt>
                <c:pt idx="7242">
                  <c:v>0.19000000000000034</c:v>
                </c:pt>
                <c:pt idx="7243">
                  <c:v>0.2</c:v>
                </c:pt>
                <c:pt idx="7244">
                  <c:v>0.19000000000000034</c:v>
                </c:pt>
                <c:pt idx="7245">
                  <c:v>0.21000000000000021</c:v>
                </c:pt>
                <c:pt idx="7246">
                  <c:v>0.19000000000000034</c:v>
                </c:pt>
                <c:pt idx="7247">
                  <c:v>0.18000000000000024</c:v>
                </c:pt>
                <c:pt idx="7248">
                  <c:v>0.19000000000000034</c:v>
                </c:pt>
                <c:pt idx="7249">
                  <c:v>0.22000000000000033</c:v>
                </c:pt>
                <c:pt idx="7250">
                  <c:v>0.19000000000000034</c:v>
                </c:pt>
                <c:pt idx="7251">
                  <c:v>0.21000000000000021</c:v>
                </c:pt>
                <c:pt idx="7252">
                  <c:v>0.2</c:v>
                </c:pt>
                <c:pt idx="7253">
                  <c:v>0.21000000000000021</c:v>
                </c:pt>
                <c:pt idx="7254">
                  <c:v>0.23</c:v>
                </c:pt>
                <c:pt idx="7255">
                  <c:v>0.2</c:v>
                </c:pt>
                <c:pt idx="7256">
                  <c:v>0.21000000000000021</c:v>
                </c:pt>
                <c:pt idx="7257">
                  <c:v>0.2</c:v>
                </c:pt>
                <c:pt idx="7258">
                  <c:v>0.19000000000000034</c:v>
                </c:pt>
                <c:pt idx="7259">
                  <c:v>0.2</c:v>
                </c:pt>
                <c:pt idx="7260">
                  <c:v>0.2</c:v>
                </c:pt>
                <c:pt idx="7261">
                  <c:v>0.21000000000000021</c:v>
                </c:pt>
                <c:pt idx="7262">
                  <c:v>0.19000000000000034</c:v>
                </c:pt>
                <c:pt idx="7263">
                  <c:v>0.21000000000000021</c:v>
                </c:pt>
                <c:pt idx="7264">
                  <c:v>0.22000000000000033</c:v>
                </c:pt>
                <c:pt idx="7265">
                  <c:v>0.2</c:v>
                </c:pt>
                <c:pt idx="7266">
                  <c:v>0.2</c:v>
                </c:pt>
                <c:pt idx="7267">
                  <c:v>0.2</c:v>
                </c:pt>
                <c:pt idx="7268">
                  <c:v>0.19000000000000034</c:v>
                </c:pt>
                <c:pt idx="7269">
                  <c:v>0.18000000000000024</c:v>
                </c:pt>
                <c:pt idx="7270">
                  <c:v>0.22000000000000033</c:v>
                </c:pt>
                <c:pt idx="7271">
                  <c:v>0.21000000000000021</c:v>
                </c:pt>
                <c:pt idx="7272">
                  <c:v>0.2</c:v>
                </c:pt>
                <c:pt idx="7273">
                  <c:v>0.21000000000000021</c:v>
                </c:pt>
                <c:pt idx="7274">
                  <c:v>0.19000000000000034</c:v>
                </c:pt>
                <c:pt idx="7275">
                  <c:v>0.2</c:v>
                </c:pt>
                <c:pt idx="7276">
                  <c:v>0.19000000000000034</c:v>
                </c:pt>
                <c:pt idx="7277">
                  <c:v>0.2</c:v>
                </c:pt>
                <c:pt idx="7278">
                  <c:v>0.2</c:v>
                </c:pt>
                <c:pt idx="7279">
                  <c:v>0.2</c:v>
                </c:pt>
                <c:pt idx="7280">
                  <c:v>0.19000000000000034</c:v>
                </c:pt>
                <c:pt idx="7281">
                  <c:v>0.19000000000000034</c:v>
                </c:pt>
                <c:pt idx="7282">
                  <c:v>0.2</c:v>
                </c:pt>
                <c:pt idx="7283">
                  <c:v>0.19000000000000034</c:v>
                </c:pt>
                <c:pt idx="7284">
                  <c:v>0.22000000000000033</c:v>
                </c:pt>
                <c:pt idx="7285">
                  <c:v>0.21000000000000021</c:v>
                </c:pt>
                <c:pt idx="7286">
                  <c:v>0.21000000000000021</c:v>
                </c:pt>
                <c:pt idx="7287">
                  <c:v>0.17</c:v>
                </c:pt>
                <c:pt idx="7288">
                  <c:v>0.18000000000000024</c:v>
                </c:pt>
                <c:pt idx="7289">
                  <c:v>0.21000000000000021</c:v>
                </c:pt>
                <c:pt idx="7290">
                  <c:v>0.2</c:v>
                </c:pt>
                <c:pt idx="7291">
                  <c:v>0.19000000000000034</c:v>
                </c:pt>
                <c:pt idx="7292">
                  <c:v>0.2</c:v>
                </c:pt>
                <c:pt idx="7293">
                  <c:v>0.19000000000000034</c:v>
                </c:pt>
                <c:pt idx="7294">
                  <c:v>0.2</c:v>
                </c:pt>
                <c:pt idx="7295">
                  <c:v>0.2</c:v>
                </c:pt>
                <c:pt idx="7296">
                  <c:v>0.19000000000000034</c:v>
                </c:pt>
                <c:pt idx="7297">
                  <c:v>0.21000000000000021</c:v>
                </c:pt>
                <c:pt idx="7298">
                  <c:v>0.18000000000000024</c:v>
                </c:pt>
                <c:pt idx="7299">
                  <c:v>0.19000000000000034</c:v>
                </c:pt>
                <c:pt idx="7300">
                  <c:v>0.21000000000000021</c:v>
                </c:pt>
                <c:pt idx="7301">
                  <c:v>0.2</c:v>
                </c:pt>
                <c:pt idx="7302">
                  <c:v>0.2</c:v>
                </c:pt>
                <c:pt idx="7303">
                  <c:v>0.22000000000000033</c:v>
                </c:pt>
                <c:pt idx="7304">
                  <c:v>0.19000000000000034</c:v>
                </c:pt>
                <c:pt idx="7305">
                  <c:v>0.2</c:v>
                </c:pt>
                <c:pt idx="7306">
                  <c:v>0.18000000000000024</c:v>
                </c:pt>
                <c:pt idx="7307">
                  <c:v>0.18000000000000024</c:v>
                </c:pt>
                <c:pt idx="7308">
                  <c:v>0.18000000000000024</c:v>
                </c:pt>
                <c:pt idx="7309">
                  <c:v>0.19000000000000034</c:v>
                </c:pt>
                <c:pt idx="7310">
                  <c:v>0.23</c:v>
                </c:pt>
                <c:pt idx="7311">
                  <c:v>0.18000000000000024</c:v>
                </c:pt>
                <c:pt idx="7312">
                  <c:v>0.2</c:v>
                </c:pt>
                <c:pt idx="7313">
                  <c:v>0.19000000000000034</c:v>
                </c:pt>
                <c:pt idx="7314">
                  <c:v>0.19000000000000034</c:v>
                </c:pt>
                <c:pt idx="7315">
                  <c:v>0.18000000000000024</c:v>
                </c:pt>
                <c:pt idx="7316">
                  <c:v>0.2</c:v>
                </c:pt>
                <c:pt idx="7317">
                  <c:v>0.2</c:v>
                </c:pt>
                <c:pt idx="7318">
                  <c:v>0.18000000000000024</c:v>
                </c:pt>
                <c:pt idx="7319">
                  <c:v>0.21000000000000021</c:v>
                </c:pt>
                <c:pt idx="7320">
                  <c:v>0.22000000000000033</c:v>
                </c:pt>
                <c:pt idx="7321">
                  <c:v>0.19000000000000034</c:v>
                </c:pt>
                <c:pt idx="7322">
                  <c:v>0.18000000000000024</c:v>
                </c:pt>
                <c:pt idx="7323">
                  <c:v>0.18000000000000024</c:v>
                </c:pt>
                <c:pt idx="7324">
                  <c:v>0.21000000000000021</c:v>
                </c:pt>
                <c:pt idx="7325">
                  <c:v>0.21000000000000021</c:v>
                </c:pt>
                <c:pt idx="7326">
                  <c:v>0.19000000000000034</c:v>
                </c:pt>
                <c:pt idx="7327">
                  <c:v>0.21000000000000021</c:v>
                </c:pt>
                <c:pt idx="7328">
                  <c:v>0.22000000000000033</c:v>
                </c:pt>
                <c:pt idx="7329">
                  <c:v>0.2</c:v>
                </c:pt>
                <c:pt idx="7330">
                  <c:v>0.19000000000000034</c:v>
                </c:pt>
                <c:pt idx="7331">
                  <c:v>0.2</c:v>
                </c:pt>
                <c:pt idx="7332">
                  <c:v>0.18000000000000024</c:v>
                </c:pt>
                <c:pt idx="7333">
                  <c:v>0.19000000000000034</c:v>
                </c:pt>
                <c:pt idx="7334">
                  <c:v>0.21000000000000021</c:v>
                </c:pt>
                <c:pt idx="7335">
                  <c:v>0.2</c:v>
                </c:pt>
                <c:pt idx="7336">
                  <c:v>0.21000000000000021</c:v>
                </c:pt>
                <c:pt idx="7337">
                  <c:v>0.22000000000000033</c:v>
                </c:pt>
                <c:pt idx="7338">
                  <c:v>0.22000000000000033</c:v>
                </c:pt>
                <c:pt idx="7339">
                  <c:v>0.22000000000000033</c:v>
                </c:pt>
                <c:pt idx="7340">
                  <c:v>0.22000000000000033</c:v>
                </c:pt>
                <c:pt idx="7341">
                  <c:v>0.2</c:v>
                </c:pt>
                <c:pt idx="7342">
                  <c:v>0.23</c:v>
                </c:pt>
                <c:pt idx="7343">
                  <c:v>0.21000000000000021</c:v>
                </c:pt>
                <c:pt idx="7344">
                  <c:v>0.23</c:v>
                </c:pt>
                <c:pt idx="7345">
                  <c:v>0.2</c:v>
                </c:pt>
                <c:pt idx="7346">
                  <c:v>0.22000000000000033</c:v>
                </c:pt>
                <c:pt idx="7347">
                  <c:v>0.21000000000000021</c:v>
                </c:pt>
                <c:pt idx="7348">
                  <c:v>0.21000000000000021</c:v>
                </c:pt>
                <c:pt idx="7349">
                  <c:v>0.18000000000000024</c:v>
                </c:pt>
                <c:pt idx="7350">
                  <c:v>0.22000000000000033</c:v>
                </c:pt>
                <c:pt idx="7351">
                  <c:v>0.19000000000000034</c:v>
                </c:pt>
                <c:pt idx="7352">
                  <c:v>0.19000000000000034</c:v>
                </c:pt>
                <c:pt idx="7353">
                  <c:v>0.23</c:v>
                </c:pt>
                <c:pt idx="7354">
                  <c:v>0.22000000000000033</c:v>
                </c:pt>
                <c:pt idx="7355">
                  <c:v>0.23</c:v>
                </c:pt>
                <c:pt idx="7356">
                  <c:v>0.21000000000000021</c:v>
                </c:pt>
                <c:pt idx="7357">
                  <c:v>0.21000000000000021</c:v>
                </c:pt>
                <c:pt idx="7358">
                  <c:v>0.24000000000000021</c:v>
                </c:pt>
                <c:pt idx="7359">
                  <c:v>0.22000000000000033</c:v>
                </c:pt>
                <c:pt idx="7360">
                  <c:v>0.23</c:v>
                </c:pt>
                <c:pt idx="7361">
                  <c:v>0.23</c:v>
                </c:pt>
                <c:pt idx="7362">
                  <c:v>0.23</c:v>
                </c:pt>
                <c:pt idx="7363">
                  <c:v>0.22000000000000033</c:v>
                </c:pt>
                <c:pt idx="7364">
                  <c:v>0.21000000000000021</c:v>
                </c:pt>
                <c:pt idx="7365">
                  <c:v>0.21000000000000021</c:v>
                </c:pt>
                <c:pt idx="7366">
                  <c:v>0.22000000000000033</c:v>
                </c:pt>
                <c:pt idx="7367">
                  <c:v>0.21000000000000021</c:v>
                </c:pt>
                <c:pt idx="7368">
                  <c:v>0.2</c:v>
                </c:pt>
                <c:pt idx="7369">
                  <c:v>0.25</c:v>
                </c:pt>
                <c:pt idx="7370">
                  <c:v>0.21000000000000021</c:v>
                </c:pt>
                <c:pt idx="7371">
                  <c:v>0.19000000000000034</c:v>
                </c:pt>
                <c:pt idx="7372">
                  <c:v>0.23</c:v>
                </c:pt>
                <c:pt idx="7373">
                  <c:v>0.2</c:v>
                </c:pt>
                <c:pt idx="7374">
                  <c:v>0.23</c:v>
                </c:pt>
                <c:pt idx="7375">
                  <c:v>0.22000000000000033</c:v>
                </c:pt>
                <c:pt idx="7376">
                  <c:v>0.21000000000000021</c:v>
                </c:pt>
                <c:pt idx="7377">
                  <c:v>0.23</c:v>
                </c:pt>
                <c:pt idx="7378">
                  <c:v>0.22000000000000033</c:v>
                </c:pt>
                <c:pt idx="7379">
                  <c:v>0.2</c:v>
                </c:pt>
                <c:pt idx="7380">
                  <c:v>0.19000000000000034</c:v>
                </c:pt>
                <c:pt idx="7381">
                  <c:v>0.22000000000000033</c:v>
                </c:pt>
                <c:pt idx="7382">
                  <c:v>0.22000000000000033</c:v>
                </c:pt>
                <c:pt idx="7383">
                  <c:v>0.19000000000000034</c:v>
                </c:pt>
                <c:pt idx="7384">
                  <c:v>0.23</c:v>
                </c:pt>
                <c:pt idx="7385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4D-0D49-A413-7624F8CF5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642240"/>
        <c:axId val="214225416"/>
      </c:lineChart>
      <c:dateAx>
        <c:axId val="213642240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crossAx val="214225416"/>
        <c:crosses val="autoZero"/>
        <c:auto val="1"/>
        <c:lblOffset val="100"/>
        <c:baseTimeUnit val="days"/>
      </c:dateAx>
      <c:valAx>
        <c:axId val="214225416"/>
        <c:scaling>
          <c:orientation val="minMax"/>
          <c:max val="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6422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0.64803</cdr:x>
      <cdr:y>0.55496</cdr:y>
    </cdr:from>
    <cdr:to>
      <cdr:x>0.65095</cdr:x>
      <cdr:y>0.96927</cdr:y>
    </cdr:to>
    <cdr:sp macro="" textlink="">
      <cdr:nvSpPr>
        <cdr:cNvPr id="3" name="Straight Arrow Connector 2"/>
        <cdr:cNvSpPr/>
      </cdr:nvSpPr>
      <cdr:spPr>
        <a:xfrm xmlns:a="http://schemas.openxmlformats.org/drawingml/2006/main" flipV="1">
          <a:off x="6031430" y="3378009"/>
          <a:ext cx="27178" cy="252187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ACCB7D4-F003-44E9-83AD-CCD3C3EA7C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378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Myriad Pro" pitchFamily="34" charset="0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algn="ctr"/>
            <a:r>
              <a:rPr lang="en-US" dirty="0"/>
              <a:t>© EnviroSonic Limited 2013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B4E59C2-EF2D-4DF1-A1A7-018D6E6D07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0" y="-1"/>
            <a:ext cx="9145735" cy="9834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EnviroSonic Limited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04E7-022C-4AC6-A292-93812DF3F1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EnviroSonic Limited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A5FD-FDBB-4523-B35E-C46389E2F2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E1A2-5D5D-459B-93EC-BE0DE56D9241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D5FF-CEE1-45EE-B133-5D49D75EAE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47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E1A2-5D5D-459B-93EC-BE0DE56D9241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D5FF-CEE1-45EE-B133-5D49D75EAE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15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E1A2-5D5D-459B-93EC-BE0DE56D9241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D5FF-CEE1-45EE-B133-5D49D75EAE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855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E1A2-5D5D-459B-93EC-BE0DE56D9241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D5FF-CEE1-45EE-B133-5D49D75EAE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857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E1A2-5D5D-459B-93EC-BE0DE56D9241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D5FF-CEE1-45EE-B133-5D49D75EAE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368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E1A2-5D5D-459B-93EC-BE0DE56D9241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D5FF-CEE1-45EE-B133-5D49D75EAE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6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E1A2-5D5D-459B-93EC-BE0DE56D9241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D5FF-CEE1-45EE-B133-5D49D75EAE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257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E1A2-5D5D-459B-93EC-BE0DE56D9241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D5FF-CEE1-45EE-B133-5D49D75EAE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59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4B40-3569-4913-9857-36ED47EF4B1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E1A2-5D5D-459B-93EC-BE0DE56D9241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D5FF-CEE1-45EE-B133-5D49D75EAE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71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E1A2-5D5D-459B-93EC-BE0DE56D9241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D5FF-CEE1-45EE-B133-5D49D75EAE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873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E1A2-5D5D-459B-93EC-BE0DE56D9241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D5FF-CEE1-45EE-B133-5D49D75EAE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532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BC7D-131D-4195-B218-45DB91B7AB6D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08F0-2E18-4E17-A149-2E9191BE013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083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BC7D-131D-4195-B218-45DB91B7AB6D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08F0-2E18-4E17-A149-2E9191BE013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62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BC7D-131D-4195-B218-45DB91B7AB6D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08F0-2E18-4E17-A149-2E9191BE013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000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BC7D-131D-4195-B218-45DB91B7AB6D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08F0-2E18-4E17-A149-2E9191BE013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800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BC7D-131D-4195-B218-45DB91B7AB6D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08F0-2E18-4E17-A149-2E9191BE013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207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BC7D-131D-4195-B218-45DB91B7AB6D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08F0-2E18-4E17-A149-2E9191BE013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523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BC7D-131D-4195-B218-45DB91B7AB6D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08F0-2E18-4E17-A149-2E9191BE013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33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>
                <a:latin typeface="Myriad Pro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algn="ctr"/>
            <a:r>
              <a:rPr lang="en-US" dirty="0"/>
              <a:t>© EnviroSonic Limited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95D9041-E319-4879-BA3A-402FE43C869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BC7D-131D-4195-B218-45DB91B7AB6D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08F0-2E18-4E17-A149-2E9191BE013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712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BC7D-131D-4195-B218-45DB91B7AB6D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08F0-2E18-4E17-A149-2E9191BE013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040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BC7D-131D-4195-B218-45DB91B7AB6D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08F0-2E18-4E17-A149-2E9191BE013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182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BC7D-131D-4195-B218-45DB91B7AB6D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08F0-2E18-4E17-A149-2E9191BE013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24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Myriad Pro" pitchFamily="34" charset="0"/>
              </a:defRPr>
            </a:lvl1pPr>
          </a:lstStyle>
          <a:p>
            <a:r>
              <a:rPr lang="en-US" dirty="0"/>
              <a:t>© EnviroSonic Limited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8EF2-02A2-4BBF-8330-A9F0A21504D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Myriad Pro" pitchFamily="34" charset="0"/>
              </a:defRPr>
            </a:lvl1pPr>
          </a:lstStyle>
          <a:p>
            <a:r>
              <a:rPr lang="en-US" dirty="0"/>
              <a:t>© EnviroSonic Limited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C72-2AA9-4446-A4F4-6DA38CEF66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algn="ctr"/>
            <a:r>
              <a:rPr lang="en-US" dirty="0"/>
              <a:t>© EnviroSonic Limited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DEF6-FBC5-4EAD-8946-AF3AF654512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algn="ctr"/>
            <a:r>
              <a:rPr lang="en-US" dirty="0"/>
              <a:t>© EnviroSonic Limited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5588-0192-492A-9F52-A793B920DF9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algn="ctr"/>
            <a:r>
              <a:rPr lang="en-US" dirty="0"/>
              <a:t>© EnviroSonic Limited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C8B8-28E0-4DEC-838E-F0980094F9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EnviroSonic Limited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41F0-A92B-4B1C-8899-9D11A3B1A01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 EnviroSonic Limited 2013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CCA923-8A4E-4DC9-920B-6494E54659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tx2"/>
          </a:solidFill>
          <a:latin typeface="Myriad Pro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Myriad Pro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DE1A2-5D5D-459B-93EC-BE0DE56D9241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D5FF-CEE1-45EE-B133-5D49D75EAE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18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BBC7D-131D-4195-B218-45DB91B7AB6D}" type="datetimeFigureOut">
              <a:rPr lang="en-GB" smtClean="0"/>
              <a:pPr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708F0-2E18-4E17-A149-2E9191BE013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32"/>
            <a:ext cx="349188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04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bbles White 1024 x 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dirty="0">
              <a:latin typeface="Myriad Pro" pitchFamily="34" charset="0"/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4E04AFB9-A59D-4716-A55A-58A0C2BF5533}" type="slidenum">
              <a:rPr lang="en-GB"/>
              <a:pPr/>
              <a:t>1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07244" y="4236951"/>
            <a:ext cx="7529512" cy="990600"/>
          </a:xfrm>
        </p:spPr>
        <p:txBody>
          <a:bodyPr>
            <a:noAutofit/>
          </a:bodyPr>
          <a:lstStyle/>
          <a:p>
            <a:br>
              <a:rPr lang="en-GB" sz="3600" b="1" dirty="0">
                <a:solidFill>
                  <a:srgbClr val="0070C0"/>
                </a:solidFill>
              </a:rPr>
            </a:br>
            <a:br>
              <a:rPr lang="en-GB" sz="3600" dirty="0">
                <a:solidFill>
                  <a:srgbClr val="0070C0"/>
                </a:solidFill>
              </a:rPr>
            </a:br>
            <a:br>
              <a:rPr lang="en-GB" sz="3600" dirty="0">
                <a:solidFill>
                  <a:srgbClr val="0070C0"/>
                </a:solidFill>
              </a:rPr>
            </a:br>
            <a:r>
              <a:rPr lang="en-GB" sz="3600" b="1" dirty="0">
                <a:solidFill>
                  <a:schemeClr val="tx1"/>
                </a:solidFill>
              </a:rPr>
              <a:t>Blowing Bubbles: </a:t>
            </a:r>
            <a:br>
              <a:rPr lang="en-GB" sz="3600" b="1" dirty="0">
                <a:solidFill>
                  <a:schemeClr val="tx1"/>
                </a:solidFill>
              </a:rPr>
            </a:br>
            <a:r>
              <a:rPr lang="en-GB" sz="2400" b="1" dirty="0">
                <a:solidFill>
                  <a:schemeClr val="tx1"/>
                </a:solidFill>
              </a:rPr>
              <a:t>Long range control </a:t>
            </a:r>
            <a:r>
              <a:rPr lang="en-GB" sz="2400" dirty="0">
                <a:solidFill>
                  <a:schemeClr val="tx1"/>
                </a:solidFill>
              </a:rPr>
              <a:t>of</a:t>
            </a:r>
            <a:r>
              <a:rPr lang="en-GB" sz="2400" b="1" dirty="0">
                <a:solidFill>
                  <a:schemeClr val="tx1"/>
                </a:solidFill>
              </a:rPr>
              <a:t> algae using ultrasound </a:t>
            </a:r>
            <a:br>
              <a:rPr lang="en-GB" sz="2400" b="1" dirty="0">
                <a:solidFill>
                  <a:srgbClr val="0070C0"/>
                </a:solidFill>
              </a:rPr>
            </a:br>
            <a:br>
              <a:rPr lang="en-GB" sz="2400" dirty="0">
                <a:solidFill>
                  <a:srgbClr val="0070C0"/>
                </a:solidFill>
              </a:rPr>
            </a:br>
            <a:r>
              <a:rPr lang="en-GB" sz="2800" dirty="0"/>
              <a:t>Jonathan Newman</a:t>
            </a:r>
            <a:br>
              <a:rPr lang="en-GB" sz="2800" dirty="0"/>
            </a:b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Waterland Management Ltd</a:t>
            </a:r>
            <a:br>
              <a:rPr lang="en-GB" sz="3600" dirty="0"/>
            </a:br>
            <a:endParaRPr lang="en-GB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itle 5"/>
          <p:cNvSpPr>
            <a:spLocks noGrp="1"/>
          </p:cNvSpPr>
          <p:nvPr>
            <p:ph type="title"/>
          </p:nvPr>
        </p:nvSpPr>
        <p:spPr>
          <a:xfrm>
            <a:off x="755576" y="116632"/>
            <a:ext cx="7848997" cy="1066800"/>
          </a:xfrm>
        </p:spPr>
        <p:txBody>
          <a:bodyPr/>
          <a:lstStyle/>
          <a:p>
            <a:r>
              <a:rPr lang="en-GB" b="1" dirty="0"/>
              <a:t>Stress Response of Algal Families to Ultrasound  - </a:t>
            </a:r>
            <a:r>
              <a:rPr lang="en-GB" b="1" dirty="0" err="1"/>
              <a:t>cytochrome</a:t>
            </a:r>
            <a:r>
              <a:rPr lang="en-GB" b="1" dirty="0"/>
              <a:t> c</a:t>
            </a:r>
          </a:p>
        </p:txBody>
      </p:sp>
      <p:graphicFrame>
        <p:nvGraphicFramePr>
          <p:cNvPr id="24578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56194102"/>
              </p:ext>
            </p:extLst>
          </p:nvPr>
        </p:nvGraphicFramePr>
        <p:xfrm>
          <a:off x="673100" y="1412875"/>
          <a:ext cx="77851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Worksheet" r:id="rId3" imgW="8077200" imgH="4695757" progId="Excel.Sheet.8">
                  <p:embed/>
                </p:oleObj>
              </mc:Choice>
              <mc:Fallback>
                <p:oleObj name="Worksheet" r:id="rId3" imgW="8077200" imgH="4695757" progId="Excel.Sheet.8">
                  <p:embed/>
                  <p:pic>
                    <p:nvPicPr>
                      <p:cNvPr id="24578" name="Content Placeholder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1412875"/>
                        <a:ext cx="7785100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635D4B40-3569-4913-9857-36ED47EF4B18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-756592" y="0"/>
          <a:ext cx="9900592" cy="79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Acrobat Document" r:id="rId3" imgW="7578000" imgH="5355000" progId="AcroExch.Document.11">
                  <p:embed/>
                </p:oleObj>
              </mc:Choice>
              <mc:Fallback>
                <p:oleObj name="Acrobat Document" r:id="rId3" imgW="7578000" imgH="5355000" progId="AcroExch.Document.11">
                  <p:embed/>
                  <p:pic>
                    <p:nvPicPr>
                      <p:cNvPr id="6" name="Content Placeholder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56592" y="0"/>
                        <a:ext cx="9900592" cy="792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Species tested to date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4B40-3569-4913-9857-36ED47EF4B18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779912" y="119675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/>
              <a:t>Purcell, D. (2009) Control of algae in reservoirs with ultrasound. PhD Thesis </a:t>
            </a:r>
            <a:r>
              <a:rPr lang="en-GB" sz="1400" dirty="0" err="1"/>
              <a:t>Cranfield</a:t>
            </a:r>
            <a:r>
              <a:rPr lang="en-GB" sz="1400" dirty="0"/>
              <a:t> university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Myriad Pro" pitchFamily="34" charset="0"/>
              </a:rPr>
              <a:t>Case Study - Germany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October 2011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dirty="0"/>
              <a:t>October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4B40-3569-4913-9857-36ED47EF4B18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17817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33427"/>
            <a:ext cx="4038600" cy="303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ontent Placeholder 12" descr="IMGP071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38425"/>
            <a:ext cx="4038600" cy="3028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Munster, Germany:  Cyanobacteria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DEF6-FBC5-4EAD-8946-AF3AF6545125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7"/>
            <a:ext cx="8208912" cy="490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– Loweswater UK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DEF6-FBC5-4EAD-8946-AF3AF6545125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8" name="Content Placeholder 7" descr="IMG_172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19200"/>
            <a:ext cx="8280919" cy="49371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Loweswater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4B40-3569-4913-9857-36ED47EF4B18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Solar Powered system</a:t>
            </a:r>
          </a:p>
          <a:p>
            <a:r>
              <a:rPr lang="en-GB" dirty="0"/>
              <a:t>Monitoring by Xylem Sonde</a:t>
            </a:r>
          </a:p>
          <a:p>
            <a:r>
              <a:rPr lang="en-GB" dirty="0"/>
              <a:t>Ultrasound detection using hydrophone</a:t>
            </a:r>
          </a:p>
          <a:p>
            <a:r>
              <a:rPr lang="en-GB" dirty="0"/>
              <a:t>Problem Blue Green Algae:</a:t>
            </a:r>
          </a:p>
          <a:p>
            <a:pPr lvl="1"/>
            <a:r>
              <a:rPr lang="en-GB" i="1" dirty="0" err="1"/>
              <a:t>Planktothrix</a:t>
            </a:r>
            <a:r>
              <a:rPr lang="en-GB" dirty="0"/>
              <a:t> </a:t>
            </a:r>
          </a:p>
          <a:p>
            <a:pPr lvl="1"/>
            <a:r>
              <a:rPr lang="en-GB" i="1" dirty="0" err="1"/>
              <a:t>Woronichia</a:t>
            </a:r>
            <a:r>
              <a:rPr lang="en-GB" dirty="0"/>
              <a:t> </a:t>
            </a:r>
          </a:p>
          <a:p>
            <a:pPr lvl="1"/>
            <a:r>
              <a:rPr lang="en-GB" i="1" dirty="0" err="1"/>
              <a:t>Snowella</a:t>
            </a:r>
            <a:endParaRPr lang="en-GB" i="1" dirty="0"/>
          </a:p>
        </p:txBody>
      </p:sp>
      <p:pic>
        <p:nvPicPr>
          <p:cNvPr id="6" name="Picture 5" descr="IMG_1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77072"/>
            <a:ext cx="3515883" cy="26369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Loweswater</a:t>
            </a:r>
            <a:r>
              <a:rPr lang="en-GB" dirty="0"/>
              <a:t> raft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4B40-3569-4913-9857-36ED47EF4B18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6" name="Picture 3" descr="C:\Documents and Settings\JONE\My Documents\Dropbox\Camera Uploads\2013-11-08 10.51.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583" y="1219200"/>
            <a:ext cx="6582833" cy="493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loweswater 14 July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2299" y="1484784"/>
            <a:ext cx="8971889" cy="43924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Sonde</a:t>
            </a:r>
            <a:r>
              <a:rPr lang="en-GB" dirty="0"/>
              <a:t> data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4B40-3569-4913-9857-36ED47EF4B18}" type="slidenum">
              <a:rPr lang="en-GB" smtClean="0"/>
              <a:pPr/>
              <a:t>17</a:t>
            </a:fld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79712" y="3573016"/>
            <a:ext cx="0" cy="24208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536" y="58052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 Units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5776" y="59492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 + 1 PVS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-163286" y="771071"/>
          <a:ext cx="9307286" cy="6086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en-GB" dirty="0"/>
              <a:t>Loweswater Chlorophyll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Loweswater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4B40-3569-4913-9857-36ED47EF4B18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6" name="Content Placeholder 5" descr="Loweswat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2946"/>
          </a:xfrm>
        </p:spPr>
      </p:pic>
      <p:sp>
        <p:nvSpPr>
          <p:cNvPr id="7" name="TextBox 6"/>
          <p:cNvSpPr txBox="1"/>
          <p:nvPr/>
        </p:nvSpPr>
        <p:spPr>
          <a:xfrm rot="3286133">
            <a:off x="4281239" y="30911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965 m</a:t>
            </a:r>
          </a:p>
        </p:txBody>
      </p:sp>
      <p:sp>
        <p:nvSpPr>
          <p:cNvPr id="8" name="4-Point Star 7">
            <a:hlinkClick r:id="rId3" action="ppaction://hlinksldjump"/>
          </p:cNvPr>
          <p:cNvSpPr/>
          <p:nvPr/>
        </p:nvSpPr>
        <p:spPr>
          <a:xfrm>
            <a:off x="3923928" y="2276872"/>
            <a:ext cx="360040" cy="28803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4-Point Star 11">
            <a:hlinkClick r:id="rId4" action="ppaction://hlinksldjump"/>
          </p:cNvPr>
          <p:cNvSpPr/>
          <p:nvPr/>
        </p:nvSpPr>
        <p:spPr>
          <a:xfrm>
            <a:off x="5724128" y="4941168"/>
            <a:ext cx="360040" cy="28803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History of ultrasound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4B40-3569-4913-9857-36ED47EF4B1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Patented by </a:t>
            </a:r>
            <a:r>
              <a:rPr lang="en-GB" dirty="0" err="1"/>
              <a:t>Langevin</a:t>
            </a:r>
            <a:r>
              <a:rPr lang="en-GB" dirty="0"/>
              <a:t> in 1916 for submarine detection and protection from fouling</a:t>
            </a:r>
          </a:p>
          <a:p>
            <a:r>
              <a:rPr lang="en-GB" dirty="0"/>
              <a:t>Biological effects observed in 1920s and other effects on cells in 1950s</a:t>
            </a:r>
          </a:p>
          <a:p>
            <a:r>
              <a:rPr lang="en-GB" dirty="0"/>
              <a:t>Used for promoting seed germination 1980s</a:t>
            </a:r>
          </a:p>
          <a:p>
            <a:r>
              <a:rPr lang="en-GB" dirty="0"/>
              <a:t>First unit for control of algae early 1990s</a:t>
            </a:r>
          </a:p>
          <a:p>
            <a:r>
              <a:rPr lang="en-GB" dirty="0"/>
              <a:t>Several versions, copies, developments and little focussed R&amp;D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 m away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4B40-3569-4913-9857-36ED47EF4B18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9" name="Content Placeholder 8" descr="20140713-0001_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3187"/>
            <a:ext cx="8229600" cy="4629150"/>
          </a:xfrm>
        </p:spPr>
      </p:pic>
      <p:pic>
        <p:nvPicPr>
          <p:cNvPr id="10" name="Picture 9" descr="20140713-0001_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10225136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Loweswater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4B40-3569-4913-9857-36ED47EF4B18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6" name="Content Placeholder 5" descr="Loweswat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2946"/>
          </a:xfrm>
        </p:spPr>
      </p:pic>
      <p:sp>
        <p:nvSpPr>
          <p:cNvPr id="7" name="TextBox 6"/>
          <p:cNvSpPr txBox="1"/>
          <p:nvPr/>
        </p:nvSpPr>
        <p:spPr>
          <a:xfrm rot="3286133">
            <a:off x="4281239" y="30911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965 m</a:t>
            </a:r>
          </a:p>
        </p:txBody>
      </p:sp>
      <p:sp>
        <p:nvSpPr>
          <p:cNvPr id="8" name="4-Point Star 7">
            <a:hlinkClick r:id="rId3" action="ppaction://hlinksldjump"/>
          </p:cNvPr>
          <p:cNvSpPr/>
          <p:nvPr/>
        </p:nvSpPr>
        <p:spPr>
          <a:xfrm>
            <a:off x="3923928" y="2276872"/>
            <a:ext cx="360040" cy="28803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4-Point Star 11">
            <a:hlinkClick r:id="rId4" action="ppaction://hlinksldjump"/>
          </p:cNvPr>
          <p:cNvSpPr/>
          <p:nvPr/>
        </p:nvSpPr>
        <p:spPr>
          <a:xfrm>
            <a:off x="5724128" y="4941168"/>
            <a:ext cx="360040" cy="28803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965 m away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4B40-3569-4913-9857-36ED47EF4B18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6" name="Content Placeholder 5" descr="20140713-0002_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6024" y="1143000"/>
            <a:ext cx="9515400" cy="462915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© EnviroSonic Limited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5588-0192-492A-9F52-A793B920DF98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25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40715-0001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0084" y="3861048"/>
            <a:ext cx="3803915" cy="2139702"/>
          </a:xfrm>
          <a:prstGeom prst="rect">
            <a:avLst/>
          </a:prstGeom>
        </p:spPr>
      </p:pic>
      <p:graphicFrame>
        <p:nvGraphicFramePr>
          <p:cNvPr id="55297" name="Object 1"/>
          <p:cNvGraphicFramePr>
            <a:graphicFrameLocks noGrp="1"/>
          </p:cNvGraphicFramePr>
          <p:nvPr/>
        </p:nvGraphicFramePr>
        <p:xfrm>
          <a:off x="5364088" y="1196752"/>
          <a:ext cx="3491880" cy="2365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4" imgW="8077200" imgH="4695757" progId="Excel.Sheet.8">
                  <p:embed/>
                </p:oleObj>
              </mc:Choice>
              <mc:Fallback>
                <p:oleObj name="Worksheet" r:id="rId4" imgW="8077200" imgH="4695757" progId="Excel.Sheet.8">
                  <p:embed/>
                  <p:pic>
                    <p:nvPicPr>
                      <p:cNvPr id="55297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96752"/>
                        <a:ext cx="3491880" cy="23658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&amp; Development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4B40-3569-4913-9857-36ED47EF4B1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Frequency selection</a:t>
            </a:r>
          </a:p>
          <a:p>
            <a:pPr lvl="1"/>
            <a:r>
              <a:rPr lang="en-GB" dirty="0"/>
              <a:t>The magic frequency</a:t>
            </a:r>
          </a:p>
          <a:p>
            <a:r>
              <a:rPr lang="en-GB" dirty="0"/>
              <a:t>Species response</a:t>
            </a:r>
          </a:p>
          <a:p>
            <a:pPr lvl="1"/>
            <a:r>
              <a:rPr lang="en-GB" dirty="0"/>
              <a:t>Why are some types resistant</a:t>
            </a:r>
          </a:p>
          <a:p>
            <a:r>
              <a:rPr lang="en-GB" dirty="0"/>
              <a:t>Power selection</a:t>
            </a:r>
          </a:p>
          <a:p>
            <a:r>
              <a:rPr lang="en-GB" dirty="0"/>
              <a:t>Frequency – Application pairing</a:t>
            </a:r>
          </a:p>
          <a:p>
            <a:pPr lvl="1"/>
            <a:r>
              <a:rPr lang="en-GB" dirty="0"/>
              <a:t>Prime numbers</a:t>
            </a:r>
          </a:p>
          <a:p>
            <a:r>
              <a:rPr lang="en-GB" dirty="0"/>
              <a:t>Remote operation</a:t>
            </a:r>
          </a:p>
          <a:p>
            <a:pPr lvl="1"/>
            <a:r>
              <a:rPr lang="en-GB" dirty="0"/>
              <a:t>Communications, monitoring</a:t>
            </a:r>
          </a:p>
          <a:p>
            <a:r>
              <a:rPr lang="en-GB" dirty="0"/>
              <a:t>Solar power options</a:t>
            </a:r>
          </a:p>
          <a:p>
            <a:pPr lvl="1"/>
            <a:r>
              <a:rPr lang="en-GB" dirty="0"/>
              <a:t>24 V UL approval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How does it work?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259B-A7DE-4144-9CC5-5F79468CD0E8}" type="slidenum">
              <a:rPr lang="en-GB"/>
              <a:pPr/>
              <a:t>4</a:t>
            </a:fld>
            <a:endParaRPr lang="en-GB"/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84784"/>
            <a:ext cx="8229600" cy="4672176"/>
          </a:xfrm>
        </p:spPr>
        <p:txBody>
          <a:bodyPr>
            <a:normAutofit/>
          </a:bodyPr>
          <a:lstStyle/>
          <a:p>
            <a:pPr marL="552450" indent="-552450"/>
            <a:r>
              <a:rPr lang="en-GB" sz="2800" dirty="0"/>
              <a:t>Shear </a:t>
            </a:r>
            <a:r>
              <a:rPr lang="en-GB" sz="2800"/>
              <a:t>stress from continuous </a:t>
            </a:r>
            <a:r>
              <a:rPr lang="en-GB" sz="2800" dirty="0"/>
              <a:t>ultrasound</a:t>
            </a:r>
          </a:p>
          <a:p>
            <a:pPr marL="952500" lvl="1" indent="-552450"/>
            <a:r>
              <a:rPr lang="en-GB" sz="2400" dirty="0"/>
              <a:t>Mechanical damage to cells at very close range</a:t>
            </a:r>
            <a:endParaRPr lang="en-GB" sz="1800" dirty="0"/>
          </a:p>
          <a:p>
            <a:pPr marL="552450" indent="-552450"/>
            <a:r>
              <a:rPr lang="en-GB" sz="2800" dirty="0"/>
              <a:t>Pulsed Ultrasound </a:t>
            </a:r>
          </a:p>
          <a:p>
            <a:pPr marL="933450" lvl="1" indent="-476250"/>
            <a:r>
              <a:rPr lang="en-GB" sz="2400" dirty="0"/>
              <a:t>Cell Boundary layers supersaturated with dissolved gases</a:t>
            </a:r>
          </a:p>
          <a:p>
            <a:pPr marL="933450" lvl="1" indent="-476250"/>
            <a:r>
              <a:rPr lang="en-GB" sz="2400" dirty="0"/>
              <a:t>Bubbles created by ultrasonically induced pressure differences and nucleation sites on algal cell surfaces</a:t>
            </a:r>
          </a:p>
          <a:p>
            <a:pPr marL="933450" lvl="1" indent="-476250"/>
            <a:r>
              <a:rPr lang="en-GB" sz="2400" dirty="0"/>
              <a:t>Bubbles collapse after about half a second</a:t>
            </a:r>
          </a:p>
          <a:p>
            <a:pPr marL="933450" lvl="1" indent="-476250"/>
            <a:r>
              <a:rPr lang="en-GB" sz="2400" dirty="0"/>
              <a:t>Localised Cellular Micro-</a:t>
            </a:r>
            <a:r>
              <a:rPr lang="en-GB" sz="2400" dirty="0" err="1"/>
              <a:t>Cavitation</a:t>
            </a:r>
            <a:endParaRPr lang="en-GB" sz="2400" dirty="0"/>
          </a:p>
          <a:p>
            <a:pPr marL="1333500" lvl="2" indent="-476250"/>
            <a:r>
              <a:rPr lang="en-GB" dirty="0"/>
              <a:t>Very high pressure and temperature</a:t>
            </a:r>
          </a:p>
          <a:p>
            <a:pPr marL="1333500" lvl="2" indent="-476250"/>
            <a:r>
              <a:rPr lang="en-GB" dirty="0"/>
              <a:t>Oxidising compounds created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Ultrasound effects on water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B091-F857-472B-AC82-37C3B44F47C3}" type="slidenum">
              <a:rPr lang="en-GB"/>
              <a:pPr/>
              <a:t>5</a:t>
            </a:fld>
            <a:endParaRPr lang="en-GB"/>
          </a:p>
        </p:txBody>
      </p:sp>
      <p:sp>
        <p:nvSpPr>
          <p:cNvPr id="1054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4870" y="1700808"/>
            <a:ext cx="8352928" cy="432048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>
                <a:latin typeface="Trebuchet MS" pitchFamily="34" charset="0"/>
                <a:cs typeface="Times New Roman" pitchFamily="18" charset="0"/>
              </a:rPr>
              <a:t>H</a:t>
            </a:r>
            <a:r>
              <a:rPr lang="en-GB" sz="2400" baseline="-30000" dirty="0">
                <a:latin typeface="Trebuchet MS" pitchFamily="34" charset="0"/>
                <a:cs typeface="Times New Roman" pitchFamily="18" charset="0"/>
              </a:rPr>
              <a:t>2</a:t>
            </a:r>
            <a:r>
              <a:rPr lang="en-GB" sz="2400" dirty="0">
                <a:latin typeface="Trebuchet MS" pitchFamily="34" charset="0"/>
                <a:cs typeface="Times New Roman" pitchFamily="18" charset="0"/>
              </a:rPr>
              <a:t>O		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⇌</a:t>
            </a:r>
            <a:r>
              <a:rPr lang="en-GB" sz="2400" dirty="0">
                <a:latin typeface="Trebuchet MS" pitchFamily="34" charset="0"/>
                <a:cs typeface="Times New Roman" pitchFamily="18" charset="0"/>
              </a:rPr>
              <a:t>	</a:t>
            </a:r>
            <a:r>
              <a:rPr lang="en-GB" sz="2400" b="1" dirty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OH</a:t>
            </a:r>
            <a:r>
              <a:rPr lang="en-US" sz="2400" b="1" baseline="300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</a:t>
            </a:r>
            <a:r>
              <a:rPr lang="en-GB" sz="2400" dirty="0">
                <a:latin typeface="Trebuchet MS" pitchFamily="34" charset="0"/>
                <a:cs typeface="Times New Roman" pitchFamily="18" charset="0"/>
              </a:rPr>
              <a:t> + H</a:t>
            </a:r>
            <a:r>
              <a:rPr lang="en-US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</a:t>
            </a:r>
            <a:r>
              <a:rPr lang="en-GB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(Hydroxyl radical and - pH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OH</a:t>
            </a:r>
            <a:r>
              <a:rPr lang="en-US" sz="2400" baseline="300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</a:t>
            </a:r>
            <a:r>
              <a:rPr lang="en-GB" sz="2400" dirty="0">
                <a:latin typeface="Trebuchet MS" pitchFamily="34" charset="0"/>
                <a:cs typeface="Times New Roman" pitchFamily="18" charset="0"/>
              </a:rPr>
              <a:t> + </a:t>
            </a:r>
            <a:r>
              <a:rPr lang="en-GB" sz="2400" dirty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OH</a:t>
            </a:r>
            <a:r>
              <a:rPr lang="en-US" sz="2400" baseline="300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</a:t>
            </a:r>
            <a:r>
              <a:rPr lang="en-US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→</a:t>
            </a:r>
            <a:r>
              <a:rPr lang="en-GB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	</a:t>
            </a:r>
            <a:r>
              <a:rPr lang="en-GB" sz="2400" b="1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GB" sz="2400" b="1" baseline="-3000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GB" sz="2400" b="1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GB" sz="2400" b="1" baseline="-3000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GB" sz="2400" baseline="-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(membrane oxidation)</a:t>
            </a:r>
            <a:endParaRPr lang="en-GB" sz="2400" dirty="0">
              <a:latin typeface="Trebuchet MS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OH</a:t>
            </a:r>
            <a:r>
              <a:rPr lang="en-US" sz="2400" baseline="300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</a:t>
            </a:r>
            <a:r>
              <a:rPr lang="en-GB" sz="2400" dirty="0">
                <a:latin typeface="Trebuchet MS" pitchFamily="34" charset="0"/>
                <a:cs typeface="Times New Roman" pitchFamily="18" charset="0"/>
              </a:rPr>
              <a:t> + </a:t>
            </a:r>
            <a:r>
              <a:rPr lang="en-GB" sz="2400" dirty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OH</a:t>
            </a:r>
            <a:r>
              <a:rPr lang="en-US" sz="2400" baseline="300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 </a:t>
            </a:r>
            <a:r>
              <a:rPr lang="en-GB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⇌</a:t>
            </a:r>
            <a:r>
              <a:rPr lang="en-GB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GB" sz="2400" baseline="-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+ O</a:t>
            </a:r>
            <a:r>
              <a:rPr lang="en-US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(singlet Oxygen radical)</a:t>
            </a:r>
            <a:endParaRPr lang="en-GB" sz="2400" dirty="0">
              <a:latin typeface="Trebuchet MS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OH</a:t>
            </a:r>
            <a:r>
              <a:rPr lang="en-US" sz="2400" baseline="300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</a:t>
            </a:r>
            <a:r>
              <a:rPr lang="en-GB" sz="2400" dirty="0">
                <a:latin typeface="Trebuchet MS" pitchFamily="34" charset="0"/>
                <a:cs typeface="Times New Roman" pitchFamily="18" charset="0"/>
              </a:rPr>
              <a:t> + </a:t>
            </a:r>
            <a:r>
              <a:rPr lang="en-GB" sz="2400" dirty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OH</a:t>
            </a:r>
            <a:r>
              <a:rPr lang="en-US" sz="2400" baseline="300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</a:t>
            </a:r>
            <a:r>
              <a:rPr lang="en-US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→</a:t>
            </a:r>
            <a:r>
              <a:rPr lang="en-GB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GB" sz="2400" baseline="-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+ O</a:t>
            </a:r>
            <a:r>
              <a:rPr lang="en-GB" sz="2400" baseline="-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 </a:t>
            </a:r>
            <a:endParaRPr lang="en-GB" sz="2400" dirty="0">
              <a:latin typeface="Trebuchet MS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>
                <a:latin typeface="Trebuchet MS" pitchFamily="34" charset="0"/>
                <a:cs typeface="Times New Roman" pitchFamily="18" charset="0"/>
              </a:rPr>
              <a:t>H</a:t>
            </a:r>
            <a:r>
              <a:rPr lang="en-US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 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 O</a:t>
            </a:r>
            <a:r>
              <a:rPr lang="en-GB" sz="2400" baseline="-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GB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→</a:t>
            </a:r>
            <a:r>
              <a:rPr lang="en-GB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	</a:t>
            </a:r>
            <a:r>
              <a:rPr lang="en-GB" sz="2400" b="1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</a:t>
            </a:r>
            <a:r>
              <a:rPr lang="en-GB" sz="2400" b="1" baseline="-300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400" b="1" baseline="300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</a:t>
            </a:r>
            <a:endParaRPr lang="en-GB" sz="24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</a:t>
            </a:r>
            <a:r>
              <a:rPr lang="en-GB" sz="2400" baseline="-300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400" baseline="300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</a:t>
            </a:r>
            <a:r>
              <a:rPr lang="en-US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en-GB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>
                <a:latin typeface="Trebuchet MS" pitchFamily="34" charset="0"/>
                <a:cs typeface="Times New Roman" pitchFamily="18" charset="0"/>
              </a:rPr>
              <a:t>H</a:t>
            </a:r>
            <a:r>
              <a:rPr lang="en-US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</a:t>
            </a:r>
            <a:r>
              <a:rPr lang="en-GB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→</a:t>
            </a:r>
            <a:r>
              <a:rPr lang="en-GB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	</a:t>
            </a:r>
            <a:r>
              <a:rPr lang="en-GB" sz="2400" b="1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GB" sz="2400" b="1" baseline="-3000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GB" sz="2400" b="1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GB" sz="2400" b="1" baseline="-3000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GB" sz="2400" baseline="-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(membrane oxidation)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</a:t>
            </a:r>
            <a:r>
              <a:rPr lang="en-GB" sz="2400" baseline="-300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400" baseline="300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</a:t>
            </a:r>
            <a:r>
              <a:rPr lang="en-US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en-GB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</a:t>
            </a:r>
            <a:r>
              <a:rPr lang="en-GB" sz="2400" baseline="-300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400" baseline="300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</a:t>
            </a:r>
            <a:r>
              <a:rPr lang="en-GB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→</a:t>
            </a:r>
            <a:r>
              <a:rPr lang="en-GB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	</a:t>
            </a:r>
            <a:r>
              <a:rPr lang="en-GB" sz="2400" b="1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GB" sz="2400" b="1" baseline="-3000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GB" sz="2400" b="1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GB" sz="2400" b="1" baseline="-3000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+ O</a:t>
            </a:r>
            <a:r>
              <a:rPr lang="en-GB" sz="2400" baseline="-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(membrane oxidation)</a:t>
            </a:r>
            <a:endParaRPr lang="en-GB" sz="2400" dirty="0">
              <a:latin typeface="Trebuchet MS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OH</a:t>
            </a:r>
            <a:r>
              <a:rPr lang="en-US" sz="2400" baseline="300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</a:t>
            </a:r>
            <a:r>
              <a:rPr lang="en-US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en-GB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GB" sz="2400" baseline="-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	⇌	</a:t>
            </a:r>
            <a:r>
              <a:rPr lang="en-GB" sz="2400" b="1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GB" sz="2400" b="1" baseline="-3000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GB" sz="2400" b="1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GB" sz="2400" b="1" baseline="-3000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+ O</a:t>
            </a:r>
            <a:r>
              <a:rPr lang="en-US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 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(membrane oxidation)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GB" sz="2400" baseline="-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+ O</a:t>
            </a:r>
            <a:r>
              <a:rPr lang="en-US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</a:t>
            </a:r>
            <a:r>
              <a:rPr lang="en-GB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→</a:t>
            </a:r>
            <a:r>
              <a:rPr lang="en-GB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	</a:t>
            </a:r>
            <a:r>
              <a:rPr lang="en-GB" sz="2400" b="1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GB" sz="2400" b="1" baseline="-3000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GB" sz="2400" b="1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GB" sz="2400" b="1" baseline="-3000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GB" sz="2400" baseline="-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(membrane oxidation)</a:t>
            </a:r>
            <a:endParaRPr lang="en-GB" sz="2400" dirty="0">
              <a:latin typeface="Trebuchet MS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>
                <a:latin typeface="Trebuchet MS" pitchFamily="34" charset="0"/>
                <a:cs typeface="Times New Roman" pitchFamily="18" charset="0"/>
              </a:rPr>
              <a:t>H</a:t>
            </a:r>
            <a:r>
              <a:rPr lang="en-US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  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en-GB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>
                <a:latin typeface="Trebuchet MS" pitchFamily="34" charset="0"/>
                <a:cs typeface="Times New Roman" pitchFamily="18" charset="0"/>
              </a:rPr>
              <a:t>H</a:t>
            </a:r>
            <a:r>
              <a:rPr lang="en-US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</a:t>
            </a:r>
            <a:r>
              <a:rPr lang="en-GB" sz="24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	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→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	H</a:t>
            </a:r>
            <a:r>
              <a:rPr lang="en-GB" sz="2400" baseline="-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 it CANNOT work (at distance)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4B40-3569-4913-9857-36ED47EF4B1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Blue green algal cell vesicle collapse</a:t>
            </a:r>
          </a:p>
          <a:p>
            <a:pPr lvl="1"/>
            <a:r>
              <a:rPr lang="en-GB" dirty="0"/>
              <a:t>May be caused as a response to increased O</a:t>
            </a:r>
            <a:r>
              <a:rPr lang="en-GB" baseline="-25000" dirty="0"/>
              <a:t>2</a:t>
            </a:r>
            <a:r>
              <a:rPr lang="en-GB" dirty="0"/>
              <a:t> concentration </a:t>
            </a:r>
          </a:p>
          <a:p>
            <a:pPr lvl="1"/>
            <a:r>
              <a:rPr lang="en-GB" dirty="0"/>
              <a:t>Photosynthetically mediated response to light (= O</a:t>
            </a:r>
            <a:r>
              <a:rPr lang="en-GB" baseline="-25000" dirty="0"/>
              <a:t>2</a:t>
            </a:r>
            <a:r>
              <a:rPr lang="en-GB" dirty="0"/>
              <a:t> concentration)</a:t>
            </a:r>
          </a:p>
          <a:p>
            <a:r>
              <a:rPr lang="en-GB" dirty="0"/>
              <a:t>Harmonic resonance destruction of vacuoles</a:t>
            </a:r>
          </a:p>
          <a:p>
            <a:pPr lvl="1"/>
            <a:r>
              <a:rPr lang="en-GB" dirty="0"/>
              <a:t>Cells not that flexible</a:t>
            </a:r>
          </a:p>
          <a:p>
            <a:pPr lvl="1"/>
            <a:r>
              <a:rPr lang="en-GB" dirty="0"/>
              <a:t>No microscope evidence for vacuole collapse</a:t>
            </a:r>
          </a:p>
          <a:p>
            <a:r>
              <a:rPr lang="en-GB" dirty="0" err="1"/>
              <a:t>Sonophoresis</a:t>
            </a:r>
            <a:r>
              <a:rPr lang="en-GB" dirty="0"/>
              <a:t> / </a:t>
            </a:r>
            <a:r>
              <a:rPr lang="en-GB" dirty="0" err="1"/>
              <a:t>electroporation</a:t>
            </a:r>
            <a:endParaRPr lang="en-GB" dirty="0"/>
          </a:p>
          <a:p>
            <a:pPr lvl="1"/>
            <a:r>
              <a:rPr lang="en-GB" dirty="0"/>
              <a:t>What toxin?</a:t>
            </a:r>
          </a:p>
          <a:p>
            <a:pPr lvl="1"/>
            <a:r>
              <a:rPr lang="en-GB" dirty="0"/>
              <a:t>Osmotic regulation, requires membrane damage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Sound Pressure and Potential Range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© EnviroSonic Limited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DEF6-FBC5-4EAD-8946-AF3AF6545125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247810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58812" y="2170112"/>
          <a:ext cx="3638550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3" imgW="3638093" imgH="3035808" progId="">
                  <p:embed/>
                </p:oleObj>
              </mc:Choice>
              <mc:Fallback>
                <p:oleObj r:id="rId3" imgW="3638093" imgH="3035808" progId="">
                  <p:embed/>
                  <p:pic>
                    <p:nvPicPr>
                      <p:cNvPr id="24781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750" t="5930" r="4948" b="6285"/>
                      <a:stretch>
                        <a:fillRect/>
                      </a:stretch>
                    </p:blipFill>
                    <p:spPr bwMode="auto">
                      <a:xfrm>
                        <a:off x="658812" y="2170112"/>
                        <a:ext cx="3638550" cy="303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11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06168" y="2196306"/>
          <a:ext cx="3494088" cy="297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5" imgW="3494227" imgH="2977286" progId="">
                  <p:embed/>
                </p:oleObj>
              </mc:Choice>
              <mc:Fallback>
                <p:oleObj r:id="rId5" imgW="3494227" imgH="2977286" progId="">
                  <p:embed/>
                  <p:pic>
                    <p:nvPicPr>
                      <p:cNvPr id="247811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741" t="4836" r="3195" b="6770"/>
                      <a:stretch>
                        <a:fillRect/>
                      </a:stretch>
                    </p:blipFill>
                    <p:spPr bwMode="auto">
                      <a:xfrm>
                        <a:off x="4906168" y="2196306"/>
                        <a:ext cx="3494088" cy="297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8316416" y="3717032"/>
            <a:ext cx="0" cy="10081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7708994" y="310031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600 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2770" b="1" dirty="0"/>
              <a:t>Localised Cellular Cavitation in Boundary Layer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7BCCE1-FB69-40F5-9FD8-2883C507638A}" type="slidenum">
              <a:rPr lang="en-GB"/>
              <a:pPr/>
              <a:t>8</a:t>
            </a:fld>
            <a:endParaRPr lang="en-GB"/>
          </a:p>
        </p:txBody>
      </p:sp>
      <p:sp>
        <p:nvSpPr>
          <p:cNvPr id="27666" name="Oval 8"/>
          <p:cNvSpPr>
            <a:spLocks noChangeArrowheads="1"/>
          </p:cNvSpPr>
          <p:nvPr/>
        </p:nvSpPr>
        <p:spPr bwMode="auto">
          <a:xfrm>
            <a:off x="3403650" y="2094285"/>
            <a:ext cx="3839766" cy="34718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667" name="Straight Arrow Connector 9"/>
          <p:cNvCxnSpPr>
            <a:cxnSpLocks noChangeShapeType="1"/>
          </p:cNvCxnSpPr>
          <p:nvPr/>
        </p:nvCxnSpPr>
        <p:spPr bwMode="auto">
          <a:xfrm rot="5400000">
            <a:off x="4583021" y="2157794"/>
            <a:ext cx="771525" cy="156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7668" name="Straight Arrow Connector 10"/>
          <p:cNvCxnSpPr>
            <a:cxnSpLocks noChangeShapeType="1"/>
            <a:stCxn id="52" idx="0"/>
          </p:cNvCxnSpPr>
          <p:nvPr/>
        </p:nvCxnSpPr>
        <p:spPr bwMode="auto">
          <a:xfrm flipV="1">
            <a:off x="2004229" y="4087392"/>
            <a:ext cx="1588611" cy="63775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69" name="Straight Arrow Connector 11"/>
          <p:cNvCxnSpPr>
            <a:cxnSpLocks noChangeShapeType="1"/>
          </p:cNvCxnSpPr>
          <p:nvPr/>
        </p:nvCxnSpPr>
        <p:spPr bwMode="auto">
          <a:xfrm rot="16200000" flipH="1">
            <a:off x="4934364" y="5498447"/>
            <a:ext cx="707231" cy="7110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1835695" y="1965697"/>
            <a:ext cx="4892039" cy="3664744"/>
            <a:chOff x="4064293" y="2132856"/>
            <a:chExt cx="4954042" cy="4104456"/>
          </a:xfrm>
        </p:grpSpPr>
        <p:sp>
          <p:nvSpPr>
            <p:cNvPr id="27671" name="Oval 13"/>
            <p:cNvSpPr>
              <a:spLocks noChangeArrowheads="1"/>
            </p:cNvSpPr>
            <p:nvPr/>
          </p:nvSpPr>
          <p:spPr bwMode="auto">
            <a:xfrm>
              <a:off x="6444208" y="3068960"/>
              <a:ext cx="2304256" cy="2304256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7672" name="Straight Arrow Connector 14"/>
            <p:cNvCxnSpPr>
              <a:cxnSpLocks noChangeShapeType="1"/>
            </p:cNvCxnSpPr>
            <p:nvPr/>
          </p:nvCxnSpPr>
          <p:spPr bwMode="auto">
            <a:xfrm>
              <a:off x="8316416" y="4653136"/>
              <a:ext cx="432048" cy="36004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27673" name="Straight Arrow Connector 15"/>
            <p:cNvCxnSpPr>
              <a:cxnSpLocks noChangeShapeType="1"/>
            </p:cNvCxnSpPr>
            <p:nvPr/>
          </p:nvCxnSpPr>
          <p:spPr bwMode="auto">
            <a:xfrm rot="10800000" flipV="1">
              <a:off x="6228184" y="4581128"/>
              <a:ext cx="1008112" cy="36004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27674" name="Straight Arrow Connector 16"/>
            <p:cNvCxnSpPr>
              <a:cxnSpLocks noChangeShapeType="1"/>
            </p:cNvCxnSpPr>
            <p:nvPr/>
          </p:nvCxnSpPr>
          <p:spPr bwMode="auto">
            <a:xfrm rot="16200000" flipH="1">
              <a:off x="7668344" y="5085184"/>
              <a:ext cx="576064" cy="288032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27675" name="Straight Arrow Connector 17"/>
            <p:cNvCxnSpPr>
              <a:cxnSpLocks noChangeShapeType="1"/>
            </p:cNvCxnSpPr>
            <p:nvPr/>
          </p:nvCxnSpPr>
          <p:spPr bwMode="auto">
            <a:xfrm rot="5400000">
              <a:off x="7703951" y="3033353"/>
              <a:ext cx="576858" cy="21602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27676" name="Straight Arrow Connector 18"/>
            <p:cNvCxnSpPr>
              <a:cxnSpLocks noChangeShapeType="1"/>
            </p:cNvCxnSpPr>
            <p:nvPr/>
          </p:nvCxnSpPr>
          <p:spPr bwMode="auto">
            <a:xfrm rot="10800000" flipV="1">
              <a:off x="8100392" y="3429000"/>
              <a:ext cx="678160" cy="47396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27677" name="TextBox 19"/>
            <p:cNvSpPr txBox="1">
              <a:spLocks noChangeArrowheads="1"/>
            </p:cNvSpPr>
            <p:nvPr/>
          </p:nvSpPr>
          <p:spPr bwMode="auto">
            <a:xfrm>
              <a:off x="6444208" y="4869160"/>
              <a:ext cx="720080" cy="41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CO</a:t>
              </a:r>
              <a:r>
                <a:rPr lang="en-GB" baseline="-25000"/>
                <a:t>2</a:t>
              </a:r>
              <a:endParaRPr lang="en-GB"/>
            </a:p>
          </p:txBody>
        </p:sp>
        <p:sp>
          <p:nvSpPr>
            <p:cNvPr id="27678" name="TextBox 20"/>
            <p:cNvSpPr txBox="1">
              <a:spLocks noChangeArrowheads="1"/>
            </p:cNvSpPr>
            <p:nvPr/>
          </p:nvSpPr>
          <p:spPr bwMode="auto">
            <a:xfrm>
              <a:off x="6948264" y="2132856"/>
              <a:ext cx="720080" cy="41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CO</a:t>
              </a:r>
              <a:r>
                <a:rPr lang="en-GB" baseline="-25000"/>
                <a:t>2</a:t>
              </a:r>
              <a:endParaRPr lang="en-GB"/>
            </a:p>
          </p:txBody>
        </p:sp>
        <p:cxnSp>
          <p:nvCxnSpPr>
            <p:cNvPr id="27679" name="Straight Arrow Connector 21"/>
            <p:cNvCxnSpPr>
              <a:cxnSpLocks noChangeShapeType="1"/>
            </p:cNvCxnSpPr>
            <p:nvPr/>
          </p:nvCxnSpPr>
          <p:spPr bwMode="auto">
            <a:xfrm rot="16200000" flipH="1">
              <a:off x="6803851" y="2997349"/>
              <a:ext cx="504850" cy="36004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27680" name="Straight Arrow Connector 22"/>
            <p:cNvCxnSpPr>
              <a:cxnSpLocks noChangeShapeType="1"/>
            </p:cNvCxnSpPr>
            <p:nvPr/>
          </p:nvCxnSpPr>
          <p:spPr bwMode="auto">
            <a:xfrm>
              <a:off x="6084168" y="3789040"/>
              <a:ext cx="720080" cy="288032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27681" name="TextBox 23"/>
            <p:cNvSpPr txBox="1">
              <a:spLocks noChangeArrowheads="1"/>
            </p:cNvSpPr>
            <p:nvPr/>
          </p:nvSpPr>
          <p:spPr bwMode="auto">
            <a:xfrm>
              <a:off x="6012160" y="3356992"/>
              <a:ext cx="648072" cy="41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O</a:t>
              </a:r>
              <a:r>
                <a:rPr lang="en-GB" baseline="-25000"/>
                <a:t>2</a:t>
              </a:r>
              <a:endParaRPr lang="en-GB"/>
            </a:p>
          </p:txBody>
        </p:sp>
        <p:sp>
          <p:nvSpPr>
            <p:cNvPr id="27682" name="TextBox 24"/>
            <p:cNvSpPr txBox="1">
              <a:spLocks noChangeArrowheads="1"/>
            </p:cNvSpPr>
            <p:nvPr/>
          </p:nvSpPr>
          <p:spPr bwMode="auto">
            <a:xfrm>
              <a:off x="6228184" y="5661248"/>
              <a:ext cx="648072" cy="41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O</a:t>
              </a:r>
              <a:r>
                <a:rPr lang="en-GB" baseline="-25000"/>
                <a:t>2</a:t>
              </a:r>
              <a:endParaRPr lang="en-GB"/>
            </a:p>
          </p:txBody>
        </p:sp>
        <p:cxnSp>
          <p:nvCxnSpPr>
            <p:cNvPr id="27683" name="Straight Arrow Connector 25"/>
            <p:cNvCxnSpPr>
              <a:cxnSpLocks noChangeShapeType="1"/>
            </p:cNvCxnSpPr>
            <p:nvPr/>
          </p:nvCxnSpPr>
          <p:spPr bwMode="auto">
            <a:xfrm rot="5400000">
              <a:off x="6084168" y="5517232"/>
              <a:ext cx="720080" cy="72008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pic>
          <p:nvPicPr>
            <p:cNvPr id="27684" name="Picture 4"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39560" t="20258" r="32997" b="59471"/>
            <a:stretch>
              <a:fillRect/>
            </a:stretch>
          </p:blipFill>
          <p:spPr bwMode="auto">
            <a:xfrm>
              <a:off x="4064293" y="3691085"/>
              <a:ext cx="1493256" cy="514349"/>
            </a:xfrm>
            <a:prstGeom prst="rect">
              <a:avLst/>
            </a:prstGeom>
          </p:spPr>
        </p:pic>
        <p:cxnSp>
          <p:nvCxnSpPr>
            <p:cNvPr id="27685" name="Straight Arrow Connector 27"/>
            <p:cNvCxnSpPr>
              <a:cxnSpLocks noChangeShapeType="1"/>
            </p:cNvCxnSpPr>
            <p:nvPr/>
          </p:nvCxnSpPr>
          <p:spPr bwMode="auto">
            <a:xfrm rot="5400000" flipH="1" flipV="1">
              <a:off x="8550283" y="2670027"/>
              <a:ext cx="576064" cy="36004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27686" name="Straight Arrow Connector 28"/>
            <p:cNvCxnSpPr>
              <a:cxnSpLocks noChangeShapeType="1"/>
            </p:cNvCxnSpPr>
            <p:nvPr/>
          </p:nvCxnSpPr>
          <p:spPr bwMode="auto">
            <a:xfrm rot="10800000">
              <a:off x="5868144" y="2564904"/>
              <a:ext cx="720080" cy="57606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27687" name="TextBox 29"/>
            <p:cNvSpPr txBox="1">
              <a:spLocks noChangeArrowheads="1"/>
            </p:cNvSpPr>
            <p:nvPr/>
          </p:nvSpPr>
          <p:spPr bwMode="auto">
            <a:xfrm>
              <a:off x="6876256" y="4077072"/>
              <a:ext cx="1368152" cy="41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Algal Cell</a:t>
              </a:r>
            </a:p>
          </p:txBody>
        </p:sp>
        <p:sp>
          <p:nvSpPr>
            <p:cNvPr id="27688" name="Oval 30"/>
            <p:cNvSpPr>
              <a:spLocks noChangeArrowheads="1"/>
            </p:cNvSpPr>
            <p:nvPr/>
          </p:nvSpPr>
          <p:spPr bwMode="auto">
            <a:xfrm>
              <a:off x="6948264" y="3501008"/>
              <a:ext cx="216024" cy="216024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9" name="Oval 31"/>
            <p:cNvSpPr>
              <a:spLocks noChangeArrowheads="1"/>
            </p:cNvSpPr>
            <p:nvPr/>
          </p:nvSpPr>
          <p:spPr bwMode="auto">
            <a:xfrm>
              <a:off x="7452320" y="3356992"/>
              <a:ext cx="216024" cy="216024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0" name="Oval 32"/>
            <p:cNvSpPr>
              <a:spLocks noChangeArrowheads="1"/>
            </p:cNvSpPr>
            <p:nvPr/>
          </p:nvSpPr>
          <p:spPr bwMode="auto">
            <a:xfrm>
              <a:off x="7164288" y="3429000"/>
              <a:ext cx="216024" cy="216024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Oval 33"/>
            <p:cNvSpPr>
              <a:spLocks noChangeArrowheads="1"/>
            </p:cNvSpPr>
            <p:nvPr/>
          </p:nvSpPr>
          <p:spPr bwMode="auto">
            <a:xfrm>
              <a:off x="7380312" y="3501008"/>
              <a:ext cx="216024" cy="216024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2" name="Oval 34"/>
            <p:cNvSpPr>
              <a:spLocks noChangeArrowheads="1"/>
            </p:cNvSpPr>
            <p:nvPr/>
          </p:nvSpPr>
          <p:spPr bwMode="auto">
            <a:xfrm>
              <a:off x="7092280" y="3573016"/>
              <a:ext cx="216024" cy="216024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Oval 35"/>
            <p:cNvSpPr>
              <a:spLocks noChangeArrowheads="1"/>
            </p:cNvSpPr>
            <p:nvPr/>
          </p:nvSpPr>
          <p:spPr bwMode="auto">
            <a:xfrm>
              <a:off x="7236296" y="4581128"/>
              <a:ext cx="216024" cy="216024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4" name="Oval 36"/>
            <p:cNvSpPr>
              <a:spLocks noChangeArrowheads="1"/>
            </p:cNvSpPr>
            <p:nvPr/>
          </p:nvSpPr>
          <p:spPr bwMode="auto">
            <a:xfrm>
              <a:off x="7308304" y="4725144"/>
              <a:ext cx="216024" cy="216024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5" name="Oval 37"/>
            <p:cNvSpPr>
              <a:spLocks noChangeArrowheads="1"/>
            </p:cNvSpPr>
            <p:nvPr/>
          </p:nvSpPr>
          <p:spPr bwMode="auto">
            <a:xfrm>
              <a:off x="7092280" y="4725144"/>
              <a:ext cx="216024" cy="216024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6" name="Oval 38"/>
            <p:cNvSpPr>
              <a:spLocks noChangeArrowheads="1"/>
            </p:cNvSpPr>
            <p:nvPr/>
          </p:nvSpPr>
          <p:spPr bwMode="auto">
            <a:xfrm>
              <a:off x="8244408" y="4077072"/>
              <a:ext cx="216024" cy="216024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7" name="Oval 39"/>
            <p:cNvSpPr>
              <a:spLocks noChangeArrowheads="1"/>
            </p:cNvSpPr>
            <p:nvPr/>
          </p:nvSpPr>
          <p:spPr bwMode="auto">
            <a:xfrm>
              <a:off x="8316416" y="4221088"/>
              <a:ext cx="216024" cy="216024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8" name="Oval 40"/>
            <p:cNvSpPr>
              <a:spLocks noChangeArrowheads="1"/>
            </p:cNvSpPr>
            <p:nvPr/>
          </p:nvSpPr>
          <p:spPr bwMode="auto">
            <a:xfrm>
              <a:off x="8388424" y="4077072"/>
              <a:ext cx="216024" cy="216024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9" name="Oval 41"/>
            <p:cNvSpPr>
              <a:spLocks noChangeArrowheads="1"/>
            </p:cNvSpPr>
            <p:nvPr/>
          </p:nvSpPr>
          <p:spPr bwMode="auto">
            <a:xfrm>
              <a:off x="8244408" y="4365104"/>
              <a:ext cx="216024" cy="216024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7655" name="Straight Arrow Connector 43"/>
          <p:cNvCxnSpPr>
            <a:cxnSpLocks noChangeShapeType="1"/>
          </p:cNvCxnSpPr>
          <p:nvPr/>
        </p:nvCxnSpPr>
        <p:spPr bwMode="auto">
          <a:xfrm>
            <a:off x="1187624" y="3356992"/>
            <a:ext cx="2303462" cy="1587"/>
          </a:xfrm>
          <a:prstGeom prst="straightConnector1">
            <a:avLst/>
          </a:prstGeom>
          <a:noFill/>
          <a:ln w="6350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27656" name="Oval 44"/>
          <p:cNvSpPr>
            <a:spLocks noChangeArrowheads="1"/>
          </p:cNvSpPr>
          <p:nvPr/>
        </p:nvSpPr>
        <p:spPr bwMode="auto">
          <a:xfrm>
            <a:off x="6659563" y="3500438"/>
            <a:ext cx="144462" cy="1444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Oval 126"/>
          <p:cNvSpPr>
            <a:spLocks noChangeArrowheads="1"/>
          </p:cNvSpPr>
          <p:nvPr/>
        </p:nvSpPr>
        <p:spPr bwMode="auto">
          <a:xfrm>
            <a:off x="6659563" y="4221163"/>
            <a:ext cx="144462" cy="1444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Oval 127"/>
          <p:cNvSpPr>
            <a:spLocks noChangeArrowheads="1"/>
          </p:cNvSpPr>
          <p:nvPr/>
        </p:nvSpPr>
        <p:spPr bwMode="auto">
          <a:xfrm>
            <a:off x="6659563" y="3789363"/>
            <a:ext cx="144462" cy="1444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Oval 128"/>
          <p:cNvSpPr>
            <a:spLocks noChangeArrowheads="1"/>
          </p:cNvSpPr>
          <p:nvPr/>
        </p:nvSpPr>
        <p:spPr bwMode="auto">
          <a:xfrm>
            <a:off x="6588125" y="3933825"/>
            <a:ext cx="144463" cy="1428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Oval 129"/>
          <p:cNvSpPr>
            <a:spLocks noChangeArrowheads="1"/>
          </p:cNvSpPr>
          <p:nvPr/>
        </p:nvSpPr>
        <p:spPr bwMode="auto">
          <a:xfrm>
            <a:off x="3708400" y="3141663"/>
            <a:ext cx="142875" cy="1428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Oval 130"/>
          <p:cNvSpPr>
            <a:spLocks noChangeArrowheads="1"/>
          </p:cNvSpPr>
          <p:nvPr/>
        </p:nvSpPr>
        <p:spPr bwMode="auto">
          <a:xfrm>
            <a:off x="3563938" y="3789363"/>
            <a:ext cx="144462" cy="1444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Oval 131"/>
          <p:cNvSpPr>
            <a:spLocks noChangeArrowheads="1"/>
          </p:cNvSpPr>
          <p:nvPr/>
        </p:nvSpPr>
        <p:spPr bwMode="auto">
          <a:xfrm>
            <a:off x="5219700" y="2565400"/>
            <a:ext cx="144463" cy="1428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Oval 132"/>
          <p:cNvSpPr>
            <a:spLocks noChangeArrowheads="1"/>
          </p:cNvSpPr>
          <p:nvPr/>
        </p:nvSpPr>
        <p:spPr bwMode="auto">
          <a:xfrm>
            <a:off x="3924300" y="4797425"/>
            <a:ext cx="142875" cy="1444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Oval 133"/>
          <p:cNvSpPr>
            <a:spLocks noChangeArrowheads="1"/>
          </p:cNvSpPr>
          <p:nvPr/>
        </p:nvSpPr>
        <p:spPr bwMode="auto">
          <a:xfrm>
            <a:off x="3924300" y="4076700"/>
            <a:ext cx="142875" cy="1444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Oval 134"/>
          <p:cNvSpPr>
            <a:spLocks noChangeArrowheads="1"/>
          </p:cNvSpPr>
          <p:nvPr/>
        </p:nvSpPr>
        <p:spPr bwMode="auto">
          <a:xfrm>
            <a:off x="4859338" y="4941888"/>
            <a:ext cx="144462" cy="1428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57183" y="4725144"/>
            <a:ext cx="36940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Gas-enriched boundary layers have lower resistance to bubble formation than open water and more nucleation points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63865" y="1124744"/>
            <a:ext cx="3780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400 – 700% air saturation of dissolved gases in boundary layer from photosynthesis and respiration 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5724128" y="4221088"/>
            <a:ext cx="2016224" cy="1584176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940152" y="522920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Waves parallel to surface create shear stress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95536" y="206084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Ultrasound Waves create  pressure stress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© EnviroSonic Limited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5588-0192-492A-9F52-A793B920DF98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90"/>
            <a:ext cx="923254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13297D-128F-7645-AA8A-8FEB76C588CF}"/>
              </a:ext>
            </a:extLst>
          </p:cNvPr>
          <p:cNvSpPr txBox="1"/>
          <p:nvPr/>
        </p:nvSpPr>
        <p:spPr>
          <a:xfrm>
            <a:off x="334819" y="5522207"/>
            <a:ext cx="82550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Ultrasound creates sonoluminescence by dissociating water molecules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4818</TotalTime>
  <Words>413</Words>
  <Application>Microsoft Macintosh PowerPoint</Application>
  <PresentationFormat>On-screen Show (4:3)</PresentationFormat>
  <Paragraphs>115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 Unicode MS</vt:lpstr>
      <vt:lpstr>Arial</vt:lpstr>
      <vt:lpstr>Calibri</vt:lpstr>
      <vt:lpstr>Gill Sans MT</vt:lpstr>
      <vt:lpstr>Myriad Pro</vt:lpstr>
      <vt:lpstr>Trebuchet MS</vt:lpstr>
      <vt:lpstr>Verdana</vt:lpstr>
      <vt:lpstr>Wingdings</vt:lpstr>
      <vt:lpstr>Wingdings 3</vt:lpstr>
      <vt:lpstr>Origin</vt:lpstr>
      <vt:lpstr>Custom Design</vt:lpstr>
      <vt:lpstr>1_Custom Design</vt:lpstr>
      <vt:lpstr>Worksheet</vt:lpstr>
      <vt:lpstr>Acrobat Document</vt:lpstr>
      <vt:lpstr>   Blowing Bubbles:  Long range control of algae using ultrasound   Jonathan Newman   Waterland Management Ltd </vt:lpstr>
      <vt:lpstr>The History of ultrasound</vt:lpstr>
      <vt:lpstr>Research &amp; Development</vt:lpstr>
      <vt:lpstr>How does it work?</vt:lpstr>
      <vt:lpstr>Ultrasound effects on water</vt:lpstr>
      <vt:lpstr>How it CANNOT work (at distance)</vt:lpstr>
      <vt:lpstr>Sound Pressure and Potential Range</vt:lpstr>
      <vt:lpstr>Localised Cellular Cavitation in Boundary Layer</vt:lpstr>
      <vt:lpstr>PowerPoint Presentation</vt:lpstr>
      <vt:lpstr>Stress Response of Algal Families to Ultrasound  - cytochrome c</vt:lpstr>
      <vt:lpstr>Species tested to date</vt:lpstr>
      <vt:lpstr>Case Study - Germany</vt:lpstr>
      <vt:lpstr>Munster, Germany:  Cyanobacteria</vt:lpstr>
      <vt:lpstr>Case Study – Loweswater UK</vt:lpstr>
      <vt:lpstr>Loweswater </vt:lpstr>
      <vt:lpstr>Loweswater raft</vt:lpstr>
      <vt:lpstr>Sonde data</vt:lpstr>
      <vt:lpstr>Loweswater Chlorophyll</vt:lpstr>
      <vt:lpstr>Loweswater</vt:lpstr>
      <vt:lpstr>10 m away</vt:lpstr>
      <vt:lpstr>Loweswater</vt:lpstr>
      <vt:lpstr>965 m away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EnviroSonic Ltd</dc:title>
  <dc:creator>Jonathan Newman</dc:creator>
  <cp:lastModifiedBy>jonathan newman</cp:lastModifiedBy>
  <cp:revision>105</cp:revision>
  <cp:lastPrinted>1601-01-01T00:00:00Z</cp:lastPrinted>
  <dcterms:created xsi:type="dcterms:W3CDTF">2009-11-10T13:35:43Z</dcterms:created>
  <dcterms:modified xsi:type="dcterms:W3CDTF">2019-08-27T11:15:06Z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